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4"/>
  </p:sldMasterIdLst>
  <p:sldIdLst>
    <p:sldId id="256" r:id="rId5"/>
    <p:sldId id="257" r:id="rId6"/>
    <p:sldId id="258" r:id="rId7"/>
    <p:sldId id="259" r:id="rId8"/>
    <p:sldId id="260" r:id="rId9"/>
    <p:sldId id="261" r:id="rId10"/>
    <p:sldId id="263" r:id="rId11"/>
    <p:sldId id="264" r:id="rId12"/>
    <p:sldId id="265" r:id="rId13"/>
    <p:sldId id="280" r:id="rId14"/>
    <p:sldId id="281" r:id="rId15"/>
    <p:sldId id="266" r:id="rId16"/>
    <p:sldId id="282" r:id="rId17"/>
    <p:sldId id="283" r:id="rId18"/>
    <p:sldId id="267" r:id="rId19"/>
    <p:sldId id="268" r:id="rId20"/>
    <p:sldId id="269" r:id="rId21"/>
    <p:sldId id="270" r:id="rId22"/>
    <p:sldId id="271" r:id="rId23"/>
    <p:sldId id="272" r:id="rId24"/>
    <p:sldId id="284" r:id="rId25"/>
    <p:sldId id="285" r:id="rId26"/>
    <p:sldId id="286" r:id="rId27"/>
    <p:sldId id="273" r:id="rId28"/>
    <p:sldId id="274" r:id="rId29"/>
    <p:sldId id="275" r:id="rId30"/>
    <p:sldId id="276" r:id="rId31"/>
    <p:sldId id="277" r:id="rId32"/>
    <p:sldId id="278" r:id="rId33"/>
    <p:sldId id="27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AD543-4BF8-4659-A987-7E22B75BB5DB}" v="865" dt="2021-08-19T09:00:11.562"/>
    <p1510:client id="{09C601E6-45EF-4766-95C0-31C4435E6403}" v="19" dt="2021-08-19T07:16:06.466"/>
    <p1510:client id="{37BD1141-0D73-4DF7-A6EF-5DC9A4850C37}" v="10" dt="2021-08-18T17:33:33.630"/>
    <p1510:client id="{3DA9C820-0C83-4B88-9AEC-106DE5FB2702}" v="6" dt="2021-08-19T06:41:12.315"/>
    <p1510:client id="{4E320178-11FA-4F69-9019-E7E4900E996D}" v="18" dt="2021-08-19T05:37:21.104"/>
    <p1510:client id="{76A3AE55-8FB1-45FD-A099-8B1FF5E81F2A}" v="1" dt="2021-08-19T07:36:34.723"/>
    <p1510:client id="{7A194DD6-9623-4055-9B98-66AA7DFD397D}" v="53" dt="2021-08-19T08:12:31.636"/>
    <p1510:client id="{8D59EE1C-8017-4262-BE88-84517410F505}" v="163" dt="2021-08-19T07:24:57.962"/>
    <p1510:client id="{8FC2226A-9B34-4CD1-A25D-4500C2813336}" v="44" dt="2021-08-19T06:29:14.208"/>
    <p1510:client id="{95415E89-3FFA-4301-9476-34B766DC0B1D}" v="9" dt="2021-08-18T17:23:43.539"/>
    <p1510:client id="{A37E9DC3-49A5-4413-9594-259E9FCF70B3}" v="379" dt="2021-08-19T07:32:55.505"/>
    <p1510:client id="{A834987E-7FAE-45E9-9B87-35B9656577B8}" v="9" dt="2021-08-19T07:29:29.984"/>
    <p1510:client id="{BA3B7A2C-DD51-41DB-8143-83839E24B8D2}" v="70" dt="2021-08-19T09:32:30.777"/>
    <p1510:client id="{D5EF9352-FF0C-4FEC-BCB2-594FC9EE865E}" v="233" dt="2021-08-18T21:13:06.890"/>
    <p1510:client id="{DC622C2C-CA69-4782-9882-A961A3E0FF3A}" v="36" dt="2021-08-19T06:12:44.404"/>
    <p1510:client id="{E89D1C59-7CCA-4F71-8ABC-DFF23E53FDB7}" v="241" dt="2021-08-18T18:28:32.347"/>
    <p1510:client id="{FD9064C5-46B2-431B-9F8F-A6A96DEFC471}" v="875" dt="2021-08-18T18:11:42.6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Garg" userId="S::shivam.garg@tredence.com::0690f88d-87b6-4ba7-aa9e-2fa2b56ce2e7" providerId="AD" clId="Web-{A37E9DC3-49A5-4413-9594-259E9FCF70B3}"/>
    <pc:docChg chg="addSld delSld modSld">
      <pc:chgData name="Shivam Garg" userId="S::shivam.garg@tredence.com::0690f88d-87b6-4ba7-aa9e-2fa2b56ce2e7" providerId="AD" clId="Web-{A37E9DC3-49A5-4413-9594-259E9FCF70B3}" dt="2021-08-19T07:32:55.505" v="224" actId="1076"/>
      <pc:docMkLst>
        <pc:docMk/>
      </pc:docMkLst>
      <pc:sldChg chg="addSp delSp modSp">
        <pc:chgData name="Shivam Garg" userId="S::shivam.garg@tredence.com::0690f88d-87b6-4ba7-aa9e-2fa2b56ce2e7" providerId="AD" clId="Web-{A37E9DC3-49A5-4413-9594-259E9FCF70B3}" dt="2021-08-19T07:23:12.052" v="51" actId="14100"/>
        <pc:sldMkLst>
          <pc:docMk/>
          <pc:sldMk cId="3920373693" sldId="261"/>
        </pc:sldMkLst>
        <pc:spChg chg="mod">
          <ac:chgData name="Shivam Garg" userId="S::shivam.garg@tredence.com::0690f88d-87b6-4ba7-aa9e-2fa2b56ce2e7" providerId="AD" clId="Web-{A37E9DC3-49A5-4413-9594-259E9FCF70B3}" dt="2021-08-19T07:23:05.380" v="49" actId="1076"/>
          <ac:spMkLst>
            <pc:docMk/>
            <pc:sldMk cId="3920373693" sldId="261"/>
            <ac:spMk id="2" creationId="{C1B5D388-E0C0-4CFC-A42E-EE5DC2FB8376}"/>
          </ac:spMkLst>
        </pc:spChg>
        <pc:spChg chg="add del mod">
          <ac:chgData name="Shivam Garg" userId="S::shivam.garg@tredence.com::0690f88d-87b6-4ba7-aa9e-2fa2b56ce2e7" providerId="AD" clId="Web-{A37E9DC3-49A5-4413-9594-259E9FCF70B3}" dt="2021-08-19T07:22:34.316" v="41"/>
          <ac:spMkLst>
            <pc:docMk/>
            <pc:sldMk cId="3920373693" sldId="261"/>
            <ac:spMk id="5" creationId="{F7663327-3146-4927-9170-8D6D357DB02F}"/>
          </ac:spMkLst>
        </pc:spChg>
        <pc:picChg chg="del">
          <ac:chgData name="Shivam Garg" userId="S::shivam.garg@tredence.com::0690f88d-87b6-4ba7-aa9e-2fa2b56ce2e7" providerId="AD" clId="Web-{A37E9DC3-49A5-4413-9594-259E9FCF70B3}" dt="2021-08-19T07:22:21.222" v="40"/>
          <ac:picMkLst>
            <pc:docMk/>
            <pc:sldMk cId="3920373693" sldId="261"/>
            <ac:picMk id="4" creationId="{B7C913CE-2003-4C51-9CA9-F8CBA06AD252}"/>
          </ac:picMkLst>
        </pc:picChg>
        <pc:picChg chg="add mod ord">
          <ac:chgData name="Shivam Garg" userId="S::shivam.garg@tredence.com::0690f88d-87b6-4ba7-aa9e-2fa2b56ce2e7" providerId="AD" clId="Web-{A37E9DC3-49A5-4413-9594-259E9FCF70B3}" dt="2021-08-19T07:23:12.052" v="51" actId="14100"/>
          <ac:picMkLst>
            <pc:docMk/>
            <pc:sldMk cId="3920373693" sldId="261"/>
            <ac:picMk id="6" creationId="{52AE10CD-1E77-4341-8FDC-CC78655BD67F}"/>
          </ac:picMkLst>
        </pc:picChg>
      </pc:sldChg>
      <pc:sldChg chg="add del">
        <pc:chgData name="Shivam Garg" userId="S::shivam.garg@tredence.com::0690f88d-87b6-4ba7-aa9e-2fa2b56ce2e7" providerId="AD" clId="Web-{A37E9DC3-49A5-4413-9594-259E9FCF70B3}" dt="2021-08-19T07:26:12.307" v="95"/>
        <pc:sldMkLst>
          <pc:docMk/>
          <pc:sldMk cId="3680919656" sldId="262"/>
        </pc:sldMkLst>
      </pc:sldChg>
      <pc:sldChg chg="addSp delSp modSp mod setBg">
        <pc:chgData name="Shivam Garg" userId="S::shivam.garg@tredence.com::0690f88d-87b6-4ba7-aa9e-2fa2b56ce2e7" providerId="AD" clId="Web-{A37E9DC3-49A5-4413-9594-259E9FCF70B3}" dt="2021-08-19T07:19:19.749" v="17" actId="1076"/>
        <pc:sldMkLst>
          <pc:docMk/>
          <pc:sldMk cId="400478268" sldId="264"/>
        </pc:sldMkLst>
        <pc:spChg chg="mod">
          <ac:chgData name="Shivam Garg" userId="S::shivam.garg@tredence.com::0690f88d-87b6-4ba7-aa9e-2fa2b56ce2e7" providerId="AD" clId="Web-{A37E9DC3-49A5-4413-9594-259E9FCF70B3}" dt="2021-08-19T07:19:19.749" v="17" actId="1076"/>
          <ac:spMkLst>
            <pc:docMk/>
            <pc:sldMk cId="400478268" sldId="264"/>
            <ac:spMk id="2" creationId="{E32B8419-C78F-44A9-B822-9C4576A8C1A2}"/>
          </ac:spMkLst>
        </pc:spChg>
        <pc:spChg chg="del">
          <ac:chgData name="Shivam Garg" userId="S::shivam.garg@tredence.com::0690f88d-87b6-4ba7-aa9e-2fa2b56ce2e7" providerId="AD" clId="Web-{A37E9DC3-49A5-4413-9594-259E9FCF70B3}" dt="2021-08-19T07:17:33.512" v="0"/>
          <ac:spMkLst>
            <pc:docMk/>
            <pc:sldMk cId="400478268" sldId="264"/>
            <ac:spMk id="3" creationId="{D3BFA425-A444-49D1-86B7-9299A2FE1532}"/>
          </ac:spMkLst>
        </pc:spChg>
        <pc:spChg chg="add">
          <ac:chgData name="Shivam Garg" userId="S::shivam.garg@tredence.com::0690f88d-87b6-4ba7-aa9e-2fa2b56ce2e7" providerId="AD" clId="Web-{A37E9DC3-49A5-4413-9594-259E9FCF70B3}" dt="2021-08-19T07:18:24.185" v="8"/>
          <ac:spMkLst>
            <pc:docMk/>
            <pc:sldMk cId="400478268" sldId="264"/>
            <ac:spMk id="6" creationId="{8651CFA9-6065-4243-AC48-858E359780B1}"/>
          </ac:spMkLst>
        </pc:spChg>
        <pc:spChg chg="add">
          <ac:chgData name="Shivam Garg" userId="S::shivam.garg@tredence.com::0690f88d-87b6-4ba7-aa9e-2fa2b56ce2e7" providerId="AD" clId="Web-{A37E9DC3-49A5-4413-9594-259E9FCF70B3}" dt="2021-08-19T07:18:24.185" v="8"/>
          <ac:spMkLst>
            <pc:docMk/>
            <pc:sldMk cId="400478268" sldId="264"/>
            <ac:spMk id="7" creationId="{FBC8BBE5-981E-4B0B-9654-32B5668BFF31}"/>
          </ac:spMkLst>
        </pc:spChg>
        <pc:spChg chg="add del">
          <ac:chgData name="Shivam Garg" userId="S::shivam.garg@tredence.com::0690f88d-87b6-4ba7-aa9e-2fa2b56ce2e7" providerId="AD" clId="Web-{A37E9DC3-49A5-4413-9594-259E9FCF70B3}" dt="2021-08-19T07:18:24.169" v="7"/>
          <ac:spMkLst>
            <pc:docMk/>
            <pc:sldMk cId="400478268" sldId="264"/>
            <ac:spMk id="8" creationId="{52D4CF92-10B3-48FF-BF4F-0B984C862BD6}"/>
          </ac:spMkLst>
        </pc:spChg>
        <pc:spChg chg="add del">
          <ac:chgData name="Shivam Garg" userId="S::shivam.garg@tredence.com::0690f88d-87b6-4ba7-aa9e-2fa2b56ce2e7" providerId="AD" clId="Web-{A37E9DC3-49A5-4413-9594-259E9FCF70B3}" dt="2021-08-19T07:18:50.326" v="12"/>
          <ac:spMkLst>
            <pc:docMk/>
            <pc:sldMk cId="400478268" sldId="264"/>
            <ac:spMk id="10" creationId="{F58568D4-929A-4322-A397-9CB542A855FF}"/>
          </ac:spMkLst>
        </pc:spChg>
        <pc:spChg chg="add del">
          <ac:chgData name="Shivam Garg" userId="S::shivam.garg@tredence.com::0690f88d-87b6-4ba7-aa9e-2fa2b56ce2e7" providerId="AD" clId="Web-{A37E9DC3-49A5-4413-9594-259E9FCF70B3}" dt="2021-08-19T07:18:24.169" v="7"/>
          <ac:spMkLst>
            <pc:docMk/>
            <pc:sldMk cId="400478268" sldId="264"/>
            <ac:spMk id="11" creationId="{A4FB2F27-3F7D-440E-A905-86607A926A29}"/>
          </ac:spMkLst>
        </pc:spChg>
        <pc:spChg chg="add del">
          <ac:chgData name="Shivam Garg" userId="S::shivam.garg@tredence.com::0690f88d-87b6-4ba7-aa9e-2fa2b56ce2e7" providerId="AD" clId="Web-{A37E9DC3-49A5-4413-9594-259E9FCF70B3}" dt="2021-08-19T07:18:24.169" v="7"/>
          <ac:spMkLst>
            <pc:docMk/>
            <pc:sldMk cId="400478268" sldId="264"/>
            <ac:spMk id="13" creationId="{AF678C14-A033-4139-BCA9-8382B039648B}"/>
          </ac:spMkLst>
        </pc:spChg>
        <pc:grpChg chg="add">
          <ac:chgData name="Shivam Garg" userId="S::shivam.garg@tredence.com::0690f88d-87b6-4ba7-aa9e-2fa2b56ce2e7" providerId="AD" clId="Web-{A37E9DC3-49A5-4413-9594-259E9FCF70B3}" dt="2021-08-19T07:18:24.185" v="8"/>
          <ac:grpSpMkLst>
            <pc:docMk/>
            <pc:sldMk cId="400478268" sldId="264"/>
            <ac:grpSpMk id="9" creationId="{8D6FD602-3113-4FC4-982F-15099614D2A6}"/>
          </ac:grpSpMkLst>
        </pc:grpChg>
        <pc:grpChg chg="add del">
          <ac:chgData name="Shivam Garg" userId="S::shivam.garg@tredence.com::0690f88d-87b6-4ba7-aa9e-2fa2b56ce2e7" providerId="AD" clId="Web-{A37E9DC3-49A5-4413-9594-259E9FCF70B3}" dt="2021-08-19T07:18:24.169" v="7"/>
          <ac:grpSpMkLst>
            <pc:docMk/>
            <pc:sldMk cId="400478268" sldId="264"/>
            <ac:grpSpMk id="15" creationId="{14763DA8-CE3A-4B30-B2F5-0D128777F742}"/>
          </ac:grpSpMkLst>
        </pc:grpChg>
        <pc:picChg chg="add mod ord">
          <ac:chgData name="Shivam Garg" userId="S::shivam.garg@tredence.com::0690f88d-87b6-4ba7-aa9e-2fa2b56ce2e7" providerId="AD" clId="Web-{A37E9DC3-49A5-4413-9594-259E9FCF70B3}" dt="2021-08-19T07:19:14.561" v="16" actId="1076"/>
          <ac:picMkLst>
            <pc:docMk/>
            <pc:sldMk cId="400478268" sldId="264"/>
            <ac:picMk id="4" creationId="{E5AD7A7A-8EA2-4305-9637-BC4B62DAB3E2}"/>
          </ac:picMkLst>
        </pc:picChg>
      </pc:sldChg>
      <pc:sldChg chg="addSp delSp modSp mod setBg">
        <pc:chgData name="Shivam Garg" userId="S::shivam.garg@tredence.com::0690f88d-87b6-4ba7-aa9e-2fa2b56ce2e7" providerId="AD" clId="Web-{A37E9DC3-49A5-4413-9594-259E9FCF70B3}" dt="2021-08-19T07:20:50.548" v="32" actId="1076"/>
        <pc:sldMkLst>
          <pc:docMk/>
          <pc:sldMk cId="4026259032" sldId="265"/>
        </pc:sldMkLst>
        <pc:spChg chg="mod">
          <ac:chgData name="Shivam Garg" userId="S::shivam.garg@tredence.com::0690f88d-87b6-4ba7-aa9e-2fa2b56ce2e7" providerId="AD" clId="Web-{A37E9DC3-49A5-4413-9594-259E9FCF70B3}" dt="2021-08-19T07:20:43.673" v="31" actId="14100"/>
          <ac:spMkLst>
            <pc:docMk/>
            <pc:sldMk cId="4026259032" sldId="265"/>
            <ac:spMk id="2" creationId="{A48BA9CF-6EED-428A-905B-E7766900FA80}"/>
          </ac:spMkLst>
        </pc:spChg>
        <pc:spChg chg="del">
          <ac:chgData name="Shivam Garg" userId="S::shivam.garg@tredence.com::0690f88d-87b6-4ba7-aa9e-2fa2b56ce2e7" providerId="AD" clId="Web-{A37E9DC3-49A5-4413-9594-259E9FCF70B3}" dt="2021-08-19T07:19:56.390" v="18"/>
          <ac:spMkLst>
            <pc:docMk/>
            <pc:sldMk cId="4026259032" sldId="265"/>
            <ac:spMk id="3" creationId="{CB3A4719-BF46-4F82-A622-849C22FF0D64}"/>
          </ac:spMkLst>
        </pc:spChg>
        <pc:spChg chg="add del">
          <ac:chgData name="Shivam Garg" userId="S::shivam.garg@tredence.com::0690f88d-87b6-4ba7-aa9e-2fa2b56ce2e7" providerId="AD" clId="Web-{A37E9DC3-49A5-4413-9594-259E9FCF70B3}" dt="2021-08-19T07:20:22.719" v="26"/>
          <ac:spMkLst>
            <pc:docMk/>
            <pc:sldMk cId="4026259032" sldId="265"/>
            <ac:spMk id="8" creationId="{0B3E1F50-470B-46EE-862A-98167E58D9CE}"/>
          </ac:spMkLst>
        </pc:spChg>
        <pc:spChg chg="add del">
          <ac:chgData name="Shivam Garg" userId="S::shivam.garg@tredence.com::0690f88d-87b6-4ba7-aa9e-2fa2b56ce2e7" providerId="AD" clId="Web-{A37E9DC3-49A5-4413-9594-259E9FCF70B3}" dt="2021-08-19T07:20:22.719" v="26"/>
          <ac:spMkLst>
            <pc:docMk/>
            <pc:sldMk cId="4026259032" sldId="265"/>
            <ac:spMk id="11" creationId="{8651CFA9-6065-4243-AC48-858E359780B1}"/>
          </ac:spMkLst>
        </pc:spChg>
        <pc:spChg chg="add del">
          <ac:chgData name="Shivam Garg" userId="S::shivam.garg@tredence.com::0690f88d-87b6-4ba7-aa9e-2fa2b56ce2e7" providerId="AD" clId="Web-{A37E9DC3-49A5-4413-9594-259E9FCF70B3}" dt="2021-08-19T07:20:22.719" v="26"/>
          <ac:spMkLst>
            <pc:docMk/>
            <pc:sldMk cId="4026259032" sldId="265"/>
            <ac:spMk id="13" creationId="{FBC8BBE5-981E-4B0B-9654-32B5668BFF31}"/>
          </ac:spMkLst>
        </pc:spChg>
        <pc:spChg chg="add del">
          <ac:chgData name="Shivam Garg" userId="S::shivam.garg@tredence.com::0690f88d-87b6-4ba7-aa9e-2fa2b56ce2e7" providerId="AD" clId="Web-{A37E9DC3-49A5-4413-9594-259E9FCF70B3}" dt="2021-08-19T07:20:22.719" v="26"/>
          <ac:spMkLst>
            <pc:docMk/>
            <pc:sldMk cId="4026259032" sldId="265"/>
            <ac:spMk id="19" creationId="{0DADC141-2CF4-4D22-BFEF-05FB358E4DFD}"/>
          </ac:spMkLst>
        </pc:spChg>
        <pc:spChg chg="add del">
          <ac:chgData name="Shivam Garg" userId="S::shivam.garg@tredence.com::0690f88d-87b6-4ba7-aa9e-2fa2b56ce2e7" providerId="AD" clId="Web-{A37E9DC3-49A5-4413-9594-259E9FCF70B3}" dt="2021-08-19T07:20:22.719" v="26"/>
          <ac:spMkLst>
            <pc:docMk/>
            <pc:sldMk cId="4026259032" sldId="265"/>
            <ac:spMk id="21" creationId="{F43A66C0-8F79-4D55-8A61-9E980D5FEE26}"/>
          </ac:spMkLst>
        </pc:spChg>
        <pc:grpChg chg="add del">
          <ac:chgData name="Shivam Garg" userId="S::shivam.garg@tredence.com::0690f88d-87b6-4ba7-aa9e-2fa2b56ce2e7" providerId="AD" clId="Web-{A37E9DC3-49A5-4413-9594-259E9FCF70B3}" dt="2021-08-19T07:20:22.719" v="26"/>
          <ac:grpSpMkLst>
            <pc:docMk/>
            <pc:sldMk cId="4026259032" sldId="265"/>
            <ac:grpSpMk id="15" creationId="{545001F7-3F8F-4035-8348-1B9798C77D29}"/>
          </ac:grpSpMkLst>
        </pc:grpChg>
        <pc:picChg chg="add mod ord">
          <ac:chgData name="Shivam Garg" userId="S::shivam.garg@tredence.com::0690f88d-87b6-4ba7-aa9e-2fa2b56ce2e7" providerId="AD" clId="Web-{A37E9DC3-49A5-4413-9594-259E9FCF70B3}" dt="2021-08-19T07:20:50.548" v="32" actId="1076"/>
          <ac:picMkLst>
            <pc:docMk/>
            <pc:sldMk cId="4026259032" sldId="265"/>
            <ac:picMk id="4" creationId="{57E40E5C-195E-4030-9825-2B7E10012F71}"/>
          </ac:picMkLst>
        </pc:picChg>
      </pc:sldChg>
      <pc:sldChg chg="addSp delSp modSp new">
        <pc:chgData name="Shivam Garg" userId="S::shivam.garg@tredence.com::0690f88d-87b6-4ba7-aa9e-2fa2b56ce2e7" providerId="AD" clId="Web-{A37E9DC3-49A5-4413-9594-259E9FCF70B3}" dt="2021-08-19T07:26:21.119" v="99" actId="20577"/>
        <pc:sldMkLst>
          <pc:docMk/>
          <pc:sldMk cId="3205370474" sldId="280"/>
        </pc:sldMkLst>
        <pc:spChg chg="mod">
          <ac:chgData name="Shivam Garg" userId="S::shivam.garg@tredence.com::0690f88d-87b6-4ba7-aa9e-2fa2b56ce2e7" providerId="AD" clId="Web-{A37E9DC3-49A5-4413-9594-259E9FCF70B3}" dt="2021-08-19T07:26:21.119" v="99" actId="20577"/>
          <ac:spMkLst>
            <pc:docMk/>
            <pc:sldMk cId="3205370474" sldId="280"/>
            <ac:spMk id="2" creationId="{324E057B-13A3-4496-8801-51387953EACF}"/>
          </ac:spMkLst>
        </pc:spChg>
        <pc:spChg chg="del">
          <ac:chgData name="Shivam Garg" userId="S::shivam.garg@tredence.com::0690f88d-87b6-4ba7-aa9e-2fa2b56ce2e7" providerId="AD" clId="Web-{A37E9DC3-49A5-4413-9594-259E9FCF70B3}" dt="2021-08-19T07:21:43.956" v="34"/>
          <ac:spMkLst>
            <pc:docMk/>
            <pc:sldMk cId="3205370474" sldId="280"/>
            <ac:spMk id="3" creationId="{6DE29C6C-5505-4293-A6EF-6E8344D376E8}"/>
          </ac:spMkLst>
        </pc:spChg>
        <pc:picChg chg="add mod ord">
          <ac:chgData name="Shivam Garg" userId="S::shivam.garg@tredence.com::0690f88d-87b6-4ba7-aa9e-2fa2b56ce2e7" providerId="AD" clId="Web-{A37E9DC3-49A5-4413-9594-259E9FCF70B3}" dt="2021-08-19T07:22:09.863" v="39" actId="1076"/>
          <ac:picMkLst>
            <pc:docMk/>
            <pc:sldMk cId="3205370474" sldId="280"/>
            <ac:picMk id="4" creationId="{CB0FD36C-F7F2-487B-AABE-152D162EBE47}"/>
          </ac:picMkLst>
        </pc:picChg>
      </pc:sldChg>
      <pc:sldChg chg="addSp delSp modSp new">
        <pc:chgData name="Shivam Garg" userId="S::shivam.garg@tredence.com::0690f88d-87b6-4ba7-aa9e-2fa2b56ce2e7" providerId="AD" clId="Web-{A37E9DC3-49A5-4413-9594-259E9FCF70B3}" dt="2021-08-19T07:30:11.266" v="179" actId="1076"/>
        <pc:sldMkLst>
          <pc:docMk/>
          <pc:sldMk cId="1431927538" sldId="281"/>
        </pc:sldMkLst>
        <pc:spChg chg="add del mod">
          <ac:chgData name="Shivam Garg" userId="S::shivam.garg@tredence.com::0690f88d-87b6-4ba7-aa9e-2fa2b56ce2e7" providerId="AD" clId="Web-{A37E9DC3-49A5-4413-9594-259E9FCF70B3}" dt="2021-08-19T07:30:05.328" v="178" actId="20577"/>
          <ac:spMkLst>
            <pc:docMk/>
            <pc:sldMk cId="1431927538" sldId="281"/>
            <ac:spMk id="2" creationId="{9AD5AD59-3FB5-4394-877C-6DFE62A11562}"/>
          </ac:spMkLst>
        </pc:spChg>
        <pc:spChg chg="del">
          <ac:chgData name="Shivam Garg" userId="S::shivam.garg@tredence.com::0690f88d-87b6-4ba7-aa9e-2fa2b56ce2e7" providerId="AD" clId="Web-{A37E9DC3-49A5-4413-9594-259E9FCF70B3}" dt="2021-08-19T07:26:33.979" v="101"/>
          <ac:spMkLst>
            <pc:docMk/>
            <pc:sldMk cId="1431927538" sldId="281"/>
            <ac:spMk id="3" creationId="{AEAA1C08-8045-470E-9144-4F031DEDABD4}"/>
          </ac:spMkLst>
        </pc:spChg>
        <pc:picChg chg="add mod ord">
          <ac:chgData name="Shivam Garg" userId="S::shivam.garg@tredence.com::0690f88d-87b6-4ba7-aa9e-2fa2b56ce2e7" providerId="AD" clId="Web-{A37E9DC3-49A5-4413-9594-259E9FCF70B3}" dt="2021-08-19T07:30:11.266" v="179" actId="1076"/>
          <ac:picMkLst>
            <pc:docMk/>
            <pc:sldMk cId="1431927538" sldId="281"/>
            <ac:picMk id="4" creationId="{F560FA2F-967C-472D-928C-91B733BECDEA}"/>
          </ac:picMkLst>
        </pc:picChg>
      </pc:sldChg>
      <pc:sldChg chg="addSp delSp modSp new">
        <pc:chgData name="Shivam Garg" userId="S::shivam.garg@tredence.com::0690f88d-87b6-4ba7-aa9e-2fa2b56ce2e7" providerId="AD" clId="Web-{A37E9DC3-49A5-4413-9594-259E9FCF70B3}" dt="2021-08-19T07:32:19.566" v="216" actId="1076"/>
        <pc:sldMkLst>
          <pc:docMk/>
          <pc:sldMk cId="1300181862" sldId="282"/>
        </pc:sldMkLst>
        <pc:spChg chg="mod">
          <ac:chgData name="Shivam Garg" userId="S::shivam.garg@tredence.com::0690f88d-87b6-4ba7-aa9e-2fa2b56ce2e7" providerId="AD" clId="Web-{A37E9DC3-49A5-4413-9594-259E9FCF70B3}" dt="2021-08-19T07:32:19.566" v="216" actId="1076"/>
          <ac:spMkLst>
            <pc:docMk/>
            <pc:sldMk cId="1300181862" sldId="282"/>
            <ac:spMk id="2" creationId="{D0877BF1-2C64-4555-BA98-1850D9D0D459}"/>
          </ac:spMkLst>
        </pc:spChg>
        <pc:spChg chg="del">
          <ac:chgData name="Shivam Garg" userId="S::shivam.garg@tredence.com::0690f88d-87b6-4ba7-aa9e-2fa2b56ce2e7" providerId="AD" clId="Web-{A37E9DC3-49A5-4413-9594-259E9FCF70B3}" dt="2021-08-19T07:31:59.160" v="210"/>
          <ac:spMkLst>
            <pc:docMk/>
            <pc:sldMk cId="1300181862" sldId="282"/>
            <ac:spMk id="3" creationId="{96DA0946-A685-496C-AA3C-6B43E7D6C70D}"/>
          </ac:spMkLst>
        </pc:spChg>
        <pc:picChg chg="add mod ord">
          <ac:chgData name="Shivam Garg" userId="S::shivam.garg@tredence.com::0690f88d-87b6-4ba7-aa9e-2fa2b56ce2e7" providerId="AD" clId="Web-{A37E9DC3-49A5-4413-9594-259E9FCF70B3}" dt="2021-08-19T07:32:14.551" v="215" actId="1076"/>
          <ac:picMkLst>
            <pc:docMk/>
            <pc:sldMk cId="1300181862" sldId="282"/>
            <ac:picMk id="4" creationId="{F75A53B5-3529-4280-95E2-46F54158224F}"/>
          </ac:picMkLst>
        </pc:picChg>
      </pc:sldChg>
      <pc:sldChg chg="addSp delSp modSp new">
        <pc:chgData name="Shivam Garg" userId="S::shivam.garg@tredence.com::0690f88d-87b6-4ba7-aa9e-2fa2b56ce2e7" providerId="AD" clId="Web-{A37E9DC3-49A5-4413-9594-259E9FCF70B3}" dt="2021-08-19T07:32:55.505" v="224" actId="1076"/>
        <pc:sldMkLst>
          <pc:docMk/>
          <pc:sldMk cId="1963967742" sldId="283"/>
        </pc:sldMkLst>
        <pc:spChg chg="mod">
          <ac:chgData name="Shivam Garg" userId="S::shivam.garg@tredence.com::0690f88d-87b6-4ba7-aa9e-2fa2b56ce2e7" providerId="AD" clId="Web-{A37E9DC3-49A5-4413-9594-259E9FCF70B3}" dt="2021-08-19T07:32:55.505" v="224" actId="1076"/>
          <ac:spMkLst>
            <pc:docMk/>
            <pc:sldMk cId="1963967742" sldId="283"/>
            <ac:spMk id="2" creationId="{AF9152ED-575B-4D19-AD97-D57E5118A9A9}"/>
          </ac:spMkLst>
        </pc:spChg>
        <pc:spChg chg="del">
          <ac:chgData name="Shivam Garg" userId="S::shivam.garg@tredence.com::0690f88d-87b6-4ba7-aa9e-2fa2b56ce2e7" providerId="AD" clId="Web-{A37E9DC3-49A5-4413-9594-259E9FCF70B3}" dt="2021-08-19T07:32:32.114" v="217"/>
          <ac:spMkLst>
            <pc:docMk/>
            <pc:sldMk cId="1963967742" sldId="283"/>
            <ac:spMk id="3" creationId="{BD9B6F0E-D26B-4CED-8399-B6685F615146}"/>
          </ac:spMkLst>
        </pc:spChg>
        <pc:picChg chg="add mod ord">
          <ac:chgData name="Shivam Garg" userId="S::shivam.garg@tredence.com::0690f88d-87b6-4ba7-aa9e-2fa2b56ce2e7" providerId="AD" clId="Web-{A37E9DC3-49A5-4413-9594-259E9FCF70B3}" dt="2021-08-19T07:32:49.630" v="223" actId="1076"/>
          <ac:picMkLst>
            <pc:docMk/>
            <pc:sldMk cId="1963967742" sldId="283"/>
            <ac:picMk id="4" creationId="{412BEBBA-3EBD-4375-B41E-396096EF7A16}"/>
          </ac:picMkLst>
        </pc:picChg>
      </pc:sldChg>
    </pc:docChg>
  </pc:docChgLst>
  <pc:docChgLst>
    <pc:chgData name="Srikar Paidisetty" userId="S::srikar.paidisetty@tredence.com::c9b942ae-0339-4bff-9da9-4492ac75489e" providerId="AD" clId="Web-{95415E89-3FFA-4301-9476-34B766DC0B1D}"/>
    <pc:docChg chg="modSld">
      <pc:chgData name="Srikar Paidisetty" userId="S::srikar.paidisetty@tredence.com::c9b942ae-0339-4bff-9da9-4492ac75489e" providerId="AD" clId="Web-{95415E89-3FFA-4301-9476-34B766DC0B1D}" dt="2021-08-18T17:23:35.039" v="3" actId="20577"/>
      <pc:docMkLst>
        <pc:docMk/>
      </pc:docMkLst>
      <pc:sldChg chg="modSp">
        <pc:chgData name="Srikar Paidisetty" userId="S::srikar.paidisetty@tredence.com::c9b942ae-0339-4bff-9da9-4492ac75489e" providerId="AD" clId="Web-{95415E89-3FFA-4301-9476-34B766DC0B1D}" dt="2021-08-18T17:23:35.039" v="3" actId="20577"/>
        <pc:sldMkLst>
          <pc:docMk/>
          <pc:sldMk cId="3892707823" sldId="256"/>
        </pc:sldMkLst>
        <pc:spChg chg="mod">
          <ac:chgData name="Srikar Paidisetty" userId="S::srikar.paidisetty@tredence.com::c9b942ae-0339-4bff-9da9-4492ac75489e" providerId="AD" clId="Web-{95415E89-3FFA-4301-9476-34B766DC0B1D}" dt="2021-08-18T17:23:35.039" v="3" actId="20577"/>
          <ac:spMkLst>
            <pc:docMk/>
            <pc:sldMk cId="3892707823" sldId="256"/>
            <ac:spMk id="2" creationId="{0F314EB2-49B4-4823-8987-93953797DCDA}"/>
          </ac:spMkLst>
        </pc:spChg>
      </pc:sldChg>
    </pc:docChg>
  </pc:docChgLst>
  <pc:docChgLst>
    <pc:chgData name="Shubham Halder" userId="S::shubham.halder@tredence.com::07e51c52-4fb8-4526-a2d3-5e682457a825" providerId="AD" clId="Web-{7A194DD6-9623-4055-9B98-66AA7DFD397D}"/>
    <pc:docChg chg="addSld modSld">
      <pc:chgData name="Shubham Halder" userId="S::shubham.halder@tredence.com::07e51c52-4fb8-4526-a2d3-5e682457a825" providerId="AD" clId="Web-{7A194DD6-9623-4055-9B98-66AA7DFD397D}" dt="2021-08-19T08:12:35.480" v="50"/>
      <pc:docMkLst>
        <pc:docMk/>
      </pc:docMkLst>
      <pc:sldChg chg="addSp delSp modSp">
        <pc:chgData name="Shubham Halder" userId="S::shubham.halder@tredence.com::07e51c52-4fb8-4526-a2d3-5e682457a825" providerId="AD" clId="Web-{7A194DD6-9623-4055-9B98-66AA7DFD397D}" dt="2021-08-19T07:05:31.057" v="7" actId="14100"/>
        <pc:sldMkLst>
          <pc:docMk/>
          <pc:sldMk cId="443763301" sldId="276"/>
        </pc:sldMkLst>
        <pc:spChg chg="mod">
          <ac:chgData name="Shubham Halder" userId="S::shubham.halder@tredence.com::07e51c52-4fb8-4526-a2d3-5e682457a825" providerId="AD" clId="Web-{7A194DD6-9623-4055-9B98-66AA7DFD397D}" dt="2021-08-19T07:05:31.057" v="7" actId="14100"/>
          <ac:spMkLst>
            <pc:docMk/>
            <pc:sldMk cId="443763301" sldId="276"/>
            <ac:spMk id="2" creationId="{245D9079-1CE0-4F90-A963-71D2A45512F9}"/>
          </ac:spMkLst>
        </pc:spChg>
        <pc:spChg chg="del mod">
          <ac:chgData name="Shubham Halder" userId="S::shubham.halder@tredence.com::07e51c52-4fb8-4526-a2d3-5e682457a825" providerId="AD" clId="Web-{7A194DD6-9623-4055-9B98-66AA7DFD397D}" dt="2021-08-19T07:05:08.401" v="2"/>
          <ac:spMkLst>
            <pc:docMk/>
            <pc:sldMk cId="443763301" sldId="276"/>
            <ac:spMk id="3" creationId="{A011980E-BECA-48D1-87AC-23A1FC0E8326}"/>
          </ac:spMkLst>
        </pc:spChg>
        <pc:picChg chg="add mod ord">
          <ac:chgData name="Shubham Halder" userId="S::shubham.halder@tredence.com::07e51c52-4fb8-4526-a2d3-5e682457a825" providerId="AD" clId="Web-{7A194DD6-9623-4055-9B98-66AA7DFD397D}" dt="2021-08-19T07:05:22.916" v="6" actId="1076"/>
          <ac:picMkLst>
            <pc:docMk/>
            <pc:sldMk cId="443763301" sldId="276"/>
            <ac:picMk id="4" creationId="{3FB77400-9E56-48BA-81A3-0E9B0B50941C}"/>
          </ac:picMkLst>
        </pc:picChg>
      </pc:sldChg>
      <pc:sldChg chg="addSp delSp modSp new">
        <pc:chgData name="Shubham Halder" userId="S::shubham.halder@tredence.com::07e51c52-4fb8-4526-a2d3-5e682457a825" providerId="AD" clId="Web-{7A194DD6-9623-4055-9B98-66AA7DFD397D}" dt="2021-08-19T07:59:12.062" v="13" actId="14100"/>
        <pc:sldMkLst>
          <pc:docMk/>
          <pc:sldMk cId="2380470123" sldId="284"/>
        </pc:sldMkLst>
        <pc:spChg chg="del">
          <ac:chgData name="Shubham Halder" userId="S::shubham.halder@tredence.com::07e51c52-4fb8-4526-a2d3-5e682457a825" providerId="AD" clId="Web-{7A194DD6-9623-4055-9B98-66AA7DFD397D}" dt="2021-08-19T07:59:01.827" v="10"/>
          <ac:spMkLst>
            <pc:docMk/>
            <pc:sldMk cId="2380470123" sldId="284"/>
            <ac:spMk id="2" creationId="{FEA7241C-7FE9-4A9D-8830-CDB1B3922118}"/>
          </ac:spMkLst>
        </pc:spChg>
        <pc:spChg chg="del">
          <ac:chgData name="Shubham Halder" userId="S::shubham.halder@tredence.com::07e51c52-4fb8-4526-a2d3-5e682457a825" providerId="AD" clId="Web-{7A194DD6-9623-4055-9B98-66AA7DFD397D}" dt="2021-08-19T07:58:54.405" v="9"/>
          <ac:spMkLst>
            <pc:docMk/>
            <pc:sldMk cId="2380470123" sldId="284"/>
            <ac:spMk id="3" creationId="{C5B0EE1D-5D05-47CB-B4E3-DF6C1A05C22D}"/>
          </ac:spMkLst>
        </pc:spChg>
        <pc:picChg chg="add mod ord">
          <ac:chgData name="Shubham Halder" userId="S::shubham.halder@tredence.com::07e51c52-4fb8-4526-a2d3-5e682457a825" providerId="AD" clId="Web-{7A194DD6-9623-4055-9B98-66AA7DFD397D}" dt="2021-08-19T07:59:12.062" v="13" actId="14100"/>
          <ac:picMkLst>
            <pc:docMk/>
            <pc:sldMk cId="2380470123" sldId="284"/>
            <ac:picMk id="4" creationId="{F60AECA6-D342-4355-8027-C37D981FBD3D}"/>
          </ac:picMkLst>
        </pc:picChg>
      </pc:sldChg>
      <pc:sldChg chg="addSp delSp modSp new mod setBg">
        <pc:chgData name="Shubham Halder" userId="S::shubham.halder@tredence.com::07e51c52-4fb8-4526-a2d3-5e682457a825" providerId="AD" clId="Web-{7A194DD6-9623-4055-9B98-66AA7DFD397D}" dt="2021-08-19T08:04:45.868" v="34" actId="14100"/>
        <pc:sldMkLst>
          <pc:docMk/>
          <pc:sldMk cId="808593329" sldId="285"/>
        </pc:sldMkLst>
        <pc:spChg chg="del">
          <ac:chgData name="Shubham Halder" userId="S::shubham.halder@tredence.com::07e51c52-4fb8-4526-a2d3-5e682457a825" providerId="AD" clId="Web-{7A194DD6-9623-4055-9B98-66AA7DFD397D}" dt="2021-08-19T08:01:51.793" v="15"/>
          <ac:spMkLst>
            <pc:docMk/>
            <pc:sldMk cId="808593329" sldId="285"/>
            <ac:spMk id="2" creationId="{170653E2-ECF8-4D68-9531-D7EDD821442E}"/>
          </ac:spMkLst>
        </pc:spChg>
        <pc:spChg chg="del">
          <ac:chgData name="Shubham Halder" userId="S::shubham.halder@tredence.com::07e51c52-4fb8-4526-a2d3-5e682457a825" providerId="AD" clId="Web-{7A194DD6-9623-4055-9B98-66AA7DFD397D}" dt="2021-08-19T08:01:55.293" v="16"/>
          <ac:spMkLst>
            <pc:docMk/>
            <pc:sldMk cId="808593329" sldId="285"/>
            <ac:spMk id="3" creationId="{0533F6BD-4340-4703-A1FB-B9C5B1F17B4B}"/>
          </ac:spMkLst>
        </pc:spChg>
        <pc:spChg chg="add del mod">
          <ac:chgData name="Shubham Halder" userId="S::shubham.halder@tredence.com::07e51c52-4fb8-4526-a2d3-5e682457a825" providerId="AD" clId="Web-{7A194DD6-9623-4055-9B98-66AA7DFD397D}" dt="2021-08-19T08:04:09.178" v="24"/>
          <ac:spMkLst>
            <pc:docMk/>
            <pc:sldMk cId="808593329" sldId="285"/>
            <ac:spMk id="7" creationId="{04A169F9-DD6E-487B-B542-20B38FCB9C90}"/>
          </ac:spMkLst>
        </pc:spChg>
        <pc:spChg chg="add del mod">
          <ac:chgData name="Shubham Halder" userId="S::shubham.halder@tredence.com::07e51c52-4fb8-4526-a2d3-5e682457a825" providerId="AD" clId="Web-{7A194DD6-9623-4055-9B98-66AA7DFD397D}" dt="2021-08-19T08:04:27.460" v="32"/>
          <ac:spMkLst>
            <pc:docMk/>
            <pc:sldMk cId="808593329" sldId="285"/>
            <ac:spMk id="9" creationId="{5FF57BDE-A825-4324-A4B2-1953C050CE69}"/>
          </ac:spMkLst>
        </pc:spChg>
        <pc:spChg chg="add">
          <ac:chgData name="Shubham Halder" userId="S::shubham.halder@tredence.com::07e51c52-4fb8-4526-a2d3-5e682457a825" providerId="AD" clId="Web-{7A194DD6-9623-4055-9B98-66AA7DFD397D}" dt="2021-08-19T08:04:32.601" v="33"/>
          <ac:spMkLst>
            <pc:docMk/>
            <pc:sldMk cId="808593329" sldId="285"/>
            <ac:spMk id="15" creationId="{0BABF38A-8A0D-492E-BD20-6CF4D46B50BD}"/>
          </ac:spMkLst>
        </pc:spChg>
        <pc:spChg chg="add">
          <ac:chgData name="Shubham Halder" userId="S::shubham.halder@tredence.com::07e51c52-4fb8-4526-a2d3-5e682457a825" providerId="AD" clId="Web-{7A194DD6-9623-4055-9B98-66AA7DFD397D}" dt="2021-08-19T08:04:32.601" v="33"/>
          <ac:spMkLst>
            <pc:docMk/>
            <pc:sldMk cId="808593329" sldId="285"/>
            <ac:spMk id="19" creationId="{37FDDF72-DE39-4F99-A3C1-DD9D7815D7DB}"/>
          </ac:spMkLst>
        </pc:spChg>
        <pc:spChg chg="add">
          <ac:chgData name="Shubham Halder" userId="S::shubham.halder@tredence.com::07e51c52-4fb8-4526-a2d3-5e682457a825" providerId="AD" clId="Web-{7A194DD6-9623-4055-9B98-66AA7DFD397D}" dt="2021-08-19T08:04:32.601" v="33"/>
          <ac:spMkLst>
            <pc:docMk/>
            <pc:sldMk cId="808593329" sldId="285"/>
            <ac:spMk id="21" creationId="{5E4ECE80-3AD1-450C-B62A-98788F193948}"/>
          </ac:spMkLst>
        </pc:spChg>
        <pc:picChg chg="add del mod ord">
          <ac:chgData name="Shubham Halder" userId="S::shubham.halder@tredence.com::07e51c52-4fb8-4526-a2d3-5e682457a825" providerId="AD" clId="Web-{7A194DD6-9623-4055-9B98-66AA7DFD397D}" dt="2021-08-19T08:04:25.366" v="31"/>
          <ac:picMkLst>
            <pc:docMk/>
            <pc:sldMk cId="808593329" sldId="285"/>
            <ac:picMk id="4" creationId="{9C208B24-79E4-4F0A-B1A9-830065FDB114}"/>
          </ac:picMkLst>
        </pc:picChg>
        <pc:picChg chg="add del mod">
          <ac:chgData name="Shubham Halder" userId="S::shubham.halder@tredence.com::07e51c52-4fb8-4526-a2d3-5e682457a825" providerId="AD" clId="Web-{7A194DD6-9623-4055-9B98-66AA7DFD397D}" dt="2021-08-19T08:04:10.490" v="25"/>
          <ac:picMkLst>
            <pc:docMk/>
            <pc:sldMk cId="808593329" sldId="285"/>
            <ac:picMk id="5" creationId="{575991F4-1C3E-4B5C-9A57-F5BF9AE4FBB9}"/>
          </ac:picMkLst>
        </pc:picChg>
        <pc:picChg chg="add mod ord">
          <ac:chgData name="Shubham Halder" userId="S::shubham.halder@tredence.com::07e51c52-4fb8-4526-a2d3-5e682457a825" providerId="AD" clId="Web-{7A194DD6-9623-4055-9B98-66AA7DFD397D}" dt="2021-08-19T08:04:45.868" v="34" actId="14100"/>
          <ac:picMkLst>
            <pc:docMk/>
            <pc:sldMk cId="808593329" sldId="285"/>
            <ac:picMk id="10" creationId="{0A54F718-7880-4D87-91B1-3ADD1BDD5F43}"/>
          </ac:picMkLst>
        </pc:picChg>
        <pc:picChg chg="add">
          <ac:chgData name="Shubham Halder" userId="S::shubham.halder@tredence.com::07e51c52-4fb8-4526-a2d3-5e682457a825" providerId="AD" clId="Web-{7A194DD6-9623-4055-9B98-66AA7DFD397D}" dt="2021-08-19T08:04:32.601" v="33"/>
          <ac:picMkLst>
            <pc:docMk/>
            <pc:sldMk cId="808593329" sldId="285"/>
            <ac:picMk id="17" creationId="{BC526B7A-4801-4FD1-95C8-03AF22629E87}"/>
          </ac:picMkLst>
        </pc:picChg>
      </pc:sldChg>
      <pc:sldChg chg="addSp delSp modSp new mod setBg">
        <pc:chgData name="Shubham Halder" userId="S::shubham.halder@tredence.com::07e51c52-4fb8-4526-a2d3-5e682457a825" providerId="AD" clId="Web-{7A194DD6-9623-4055-9B98-66AA7DFD397D}" dt="2021-08-19T08:12:35.480" v="50"/>
        <pc:sldMkLst>
          <pc:docMk/>
          <pc:sldMk cId="3041091975" sldId="286"/>
        </pc:sldMkLst>
        <pc:spChg chg="del">
          <ac:chgData name="Shubham Halder" userId="S::shubham.halder@tredence.com::07e51c52-4fb8-4526-a2d3-5e682457a825" providerId="AD" clId="Web-{7A194DD6-9623-4055-9B98-66AA7DFD397D}" dt="2021-08-19T08:05:08.745" v="36"/>
          <ac:spMkLst>
            <pc:docMk/>
            <pc:sldMk cId="3041091975" sldId="286"/>
            <ac:spMk id="2" creationId="{76418257-C173-4BB4-9B3B-9E117D18108A}"/>
          </ac:spMkLst>
        </pc:spChg>
        <pc:spChg chg="del">
          <ac:chgData name="Shubham Halder" userId="S::shubham.halder@tredence.com::07e51c52-4fb8-4526-a2d3-5e682457a825" providerId="AD" clId="Web-{7A194DD6-9623-4055-9B98-66AA7DFD397D}" dt="2021-08-19T08:05:45.357" v="37"/>
          <ac:spMkLst>
            <pc:docMk/>
            <pc:sldMk cId="3041091975" sldId="286"/>
            <ac:spMk id="3" creationId="{A99E9A66-9220-4785-AB3E-959578B8C873}"/>
          </ac:spMkLst>
        </pc:spChg>
        <pc:spChg chg="add del">
          <ac:chgData name="Shubham Halder" userId="S::shubham.halder@tredence.com::07e51c52-4fb8-4526-a2d3-5e682457a825" providerId="AD" clId="Web-{7A194DD6-9623-4055-9B98-66AA7DFD397D}" dt="2021-08-19T08:05:55.607" v="41"/>
          <ac:spMkLst>
            <pc:docMk/>
            <pc:sldMk cId="3041091975" sldId="286"/>
            <ac:spMk id="6" creationId="{0BABF38A-8A0D-492E-BD20-6CF4D46B50BD}"/>
          </ac:spMkLst>
        </pc:spChg>
        <pc:spChg chg="add del">
          <ac:chgData name="Shubham Halder" userId="S::shubham.halder@tredence.com::07e51c52-4fb8-4526-a2d3-5e682457a825" providerId="AD" clId="Web-{7A194DD6-9623-4055-9B98-66AA7DFD397D}" dt="2021-08-19T08:05:55.607" v="41"/>
          <ac:spMkLst>
            <pc:docMk/>
            <pc:sldMk cId="3041091975" sldId="286"/>
            <ac:spMk id="8" creationId="{37FDDF72-DE39-4F99-A3C1-DD9D7815D7DB}"/>
          </ac:spMkLst>
        </pc:spChg>
        <pc:spChg chg="add del">
          <ac:chgData name="Shubham Halder" userId="S::shubham.halder@tredence.com::07e51c52-4fb8-4526-a2d3-5e682457a825" providerId="AD" clId="Web-{7A194DD6-9623-4055-9B98-66AA7DFD397D}" dt="2021-08-19T08:05:51.670" v="39"/>
          <ac:spMkLst>
            <pc:docMk/>
            <pc:sldMk cId="3041091975" sldId="286"/>
            <ac:spMk id="9" creationId="{0BABF38A-8A0D-492E-BD20-6CF4D46B50BD}"/>
          </ac:spMkLst>
        </pc:spChg>
        <pc:spChg chg="add del">
          <ac:chgData name="Shubham Halder" userId="S::shubham.halder@tredence.com::07e51c52-4fb8-4526-a2d3-5e682457a825" providerId="AD" clId="Web-{7A194DD6-9623-4055-9B98-66AA7DFD397D}" dt="2021-08-19T08:05:55.607" v="41"/>
          <ac:spMkLst>
            <pc:docMk/>
            <pc:sldMk cId="3041091975" sldId="286"/>
            <ac:spMk id="10" creationId="{5E4ECE80-3AD1-450C-B62A-98788F193948}"/>
          </ac:spMkLst>
        </pc:spChg>
        <pc:spChg chg="add del">
          <ac:chgData name="Shubham Halder" userId="S::shubham.halder@tredence.com::07e51c52-4fb8-4526-a2d3-5e682457a825" providerId="AD" clId="Web-{7A194DD6-9623-4055-9B98-66AA7DFD397D}" dt="2021-08-19T08:06:19.312" v="43"/>
          <ac:spMkLst>
            <pc:docMk/>
            <pc:sldMk cId="3041091975" sldId="286"/>
            <ac:spMk id="12" creationId="{0BABF38A-8A0D-492E-BD20-6CF4D46B50BD}"/>
          </ac:spMkLst>
        </pc:spChg>
        <pc:spChg chg="add del">
          <ac:chgData name="Shubham Halder" userId="S::shubham.halder@tredence.com::07e51c52-4fb8-4526-a2d3-5e682457a825" providerId="AD" clId="Web-{7A194DD6-9623-4055-9B98-66AA7DFD397D}" dt="2021-08-19T08:05:51.670" v="39"/>
          <ac:spMkLst>
            <pc:docMk/>
            <pc:sldMk cId="3041091975" sldId="286"/>
            <ac:spMk id="13" creationId="{37FDDF72-DE39-4F99-A3C1-DD9D7815D7DB}"/>
          </ac:spMkLst>
        </pc:spChg>
        <pc:spChg chg="add del">
          <ac:chgData name="Shubham Halder" userId="S::shubham.halder@tredence.com::07e51c52-4fb8-4526-a2d3-5e682457a825" providerId="AD" clId="Web-{7A194DD6-9623-4055-9B98-66AA7DFD397D}" dt="2021-08-19T08:05:51.670" v="39"/>
          <ac:spMkLst>
            <pc:docMk/>
            <pc:sldMk cId="3041091975" sldId="286"/>
            <ac:spMk id="15" creationId="{5E4ECE80-3AD1-450C-B62A-98788F193948}"/>
          </ac:spMkLst>
        </pc:spChg>
        <pc:spChg chg="add del">
          <ac:chgData name="Shubham Halder" userId="S::shubham.halder@tredence.com::07e51c52-4fb8-4526-a2d3-5e682457a825" providerId="AD" clId="Web-{7A194DD6-9623-4055-9B98-66AA7DFD397D}" dt="2021-08-19T08:06:19.312" v="43"/>
          <ac:spMkLst>
            <pc:docMk/>
            <pc:sldMk cId="3041091975" sldId="286"/>
            <ac:spMk id="16" creationId="{37FDDF72-DE39-4F99-A3C1-DD9D7815D7DB}"/>
          </ac:spMkLst>
        </pc:spChg>
        <pc:spChg chg="add del">
          <ac:chgData name="Shubham Halder" userId="S::shubham.halder@tredence.com::07e51c52-4fb8-4526-a2d3-5e682457a825" providerId="AD" clId="Web-{7A194DD6-9623-4055-9B98-66AA7DFD397D}" dt="2021-08-19T08:06:19.312" v="43"/>
          <ac:spMkLst>
            <pc:docMk/>
            <pc:sldMk cId="3041091975" sldId="286"/>
            <ac:spMk id="20" creationId="{5E4ECE80-3AD1-450C-B62A-98788F193948}"/>
          </ac:spMkLst>
        </pc:spChg>
        <pc:spChg chg="add del mod">
          <ac:chgData name="Shubham Halder" userId="S::shubham.halder@tredence.com::07e51c52-4fb8-4526-a2d3-5e682457a825" providerId="AD" clId="Web-{7A194DD6-9623-4055-9B98-66AA7DFD397D}" dt="2021-08-19T08:12:30.652" v="49"/>
          <ac:spMkLst>
            <pc:docMk/>
            <pc:sldMk cId="3041091975" sldId="286"/>
            <ac:spMk id="22" creationId="{FEB7ED66-F094-463D-87CD-BD3407E1065F}"/>
          </ac:spMkLst>
        </pc:spChg>
        <pc:spChg chg="add">
          <ac:chgData name="Shubham Halder" userId="S::shubham.halder@tredence.com::07e51c52-4fb8-4526-a2d3-5e682457a825" providerId="AD" clId="Web-{7A194DD6-9623-4055-9B98-66AA7DFD397D}" dt="2021-08-19T08:12:35.480" v="50"/>
          <ac:spMkLst>
            <pc:docMk/>
            <pc:sldMk cId="3041091975" sldId="286"/>
            <ac:spMk id="28" creationId="{0BABF38A-8A0D-492E-BD20-6CF4D46B50BD}"/>
          </ac:spMkLst>
        </pc:spChg>
        <pc:spChg chg="add">
          <ac:chgData name="Shubham Halder" userId="S::shubham.halder@tredence.com::07e51c52-4fb8-4526-a2d3-5e682457a825" providerId="AD" clId="Web-{7A194DD6-9623-4055-9B98-66AA7DFD397D}" dt="2021-08-19T08:12:35.480" v="50"/>
          <ac:spMkLst>
            <pc:docMk/>
            <pc:sldMk cId="3041091975" sldId="286"/>
            <ac:spMk id="32" creationId="{37FDDF72-DE39-4F99-A3C1-DD9D7815D7DB}"/>
          </ac:spMkLst>
        </pc:spChg>
        <pc:spChg chg="add">
          <ac:chgData name="Shubham Halder" userId="S::shubham.halder@tredence.com::07e51c52-4fb8-4526-a2d3-5e682457a825" providerId="AD" clId="Web-{7A194DD6-9623-4055-9B98-66AA7DFD397D}" dt="2021-08-19T08:12:35.480" v="50"/>
          <ac:spMkLst>
            <pc:docMk/>
            <pc:sldMk cId="3041091975" sldId="286"/>
            <ac:spMk id="34" creationId="{5E4ECE80-3AD1-450C-B62A-98788F193948}"/>
          </ac:spMkLst>
        </pc:spChg>
        <pc:grpChg chg="add del">
          <ac:chgData name="Shubham Halder" userId="S::shubham.halder@tredence.com::07e51c52-4fb8-4526-a2d3-5e682457a825" providerId="AD" clId="Web-{7A194DD6-9623-4055-9B98-66AA7DFD397D}" dt="2021-08-19T08:05:51.670" v="39"/>
          <ac:grpSpMkLst>
            <pc:docMk/>
            <pc:sldMk cId="3041091975" sldId="286"/>
            <ac:grpSpMk id="17" creationId="{CE9B092E-D66A-4EA7-BBE1-CCA8B9061C2B}"/>
          </ac:grpSpMkLst>
        </pc:grpChg>
        <pc:grpChg chg="add del">
          <ac:chgData name="Shubham Halder" userId="S::shubham.halder@tredence.com::07e51c52-4fb8-4526-a2d3-5e682457a825" providerId="AD" clId="Web-{7A194DD6-9623-4055-9B98-66AA7DFD397D}" dt="2021-08-19T08:06:19.312" v="43"/>
          <ac:grpSpMkLst>
            <pc:docMk/>
            <pc:sldMk cId="3041091975" sldId="286"/>
            <ac:grpSpMk id="21" creationId="{CE9B092E-D66A-4EA7-BBE1-CCA8B9061C2B}"/>
          </ac:grpSpMkLst>
        </pc:grpChg>
        <pc:picChg chg="add del mod ord">
          <ac:chgData name="Shubham Halder" userId="S::shubham.halder@tredence.com::07e51c52-4fb8-4526-a2d3-5e682457a825" providerId="AD" clId="Web-{7A194DD6-9623-4055-9B98-66AA7DFD397D}" dt="2021-08-19T08:12:27.917" v="48"/>
          <ac:picMkLst>
            <pc:docMk/>
            <pc:sldMk cId="3041091975" sldId="286"/>
            <ac:picMk id="4" creationId="{C29C4ED6-BB6C-4049-9451-2D4481A685AC}"/>
          </ac:picMkLst>
        </pc:picChg>
        <pc:picChg chg="add del">
          <ac:chgData name="Shubham Halder" userId="S::shubham.halder@tredence.com::07e51c52-4fb8-4526-a2d3-5e682457a825" providerId="AD" clId="Web-{7A194DD6-9623-4055-9B98-66AA7DFD397D}" dt="2021-08-19T08:05:55.607" v="41"/>
          <ac:picMkLst>
            <pc:docMk/>
            <pc:sldMk cId="3041091975" sldId="286"/>
            <ac:picMk id="7" creationId="{BC526B7A-4801-4FD1-95C8-03AF22629E87}"/>
          </ac:picMkLst>
        </pc:picChg>
        <pc:picChg chg="add del">
          <ac:chgData name="Shubham Halder" userId="S::shubham.halder@tredence.com::07e51c52-4fb8-4526-a2d3-5e682457a825" providerId="AD" clId="Web-{7A194DD6-9623-4055-9B98-66AA7DFD397D}" dt="2021-08-19T08:05:51.670" v="39"/>
          <ac:picMkLst>
            <pc:docMk/>
            <pc:sldMk cId="3041091975" sldId="286"/>
            <ac:picMk id="11" creationId="{BC526B7A-4801-4FD1-95C8-03AF22629E87}"/>
          </ac:picMkLst>
        </pc:picChg>
        <pc:picChg chg="add del">
          <ac:chgData name="Shubham Halder" userId="S::shubham.halder@tredence.com::07e51c52-4fb8-4526-a2d3-5e682457a825" providerId="AD" clId="Web-{7A194DD6-9623-4055-9B98-66AA7DFD397D}" dt="2021-08-19T08:06:19.312" v="43"/>
          <ac:picMkLst>
            <pc:docMk/>
            <pc:sldMk cId="3041091975" sldId="286"/>
            <ac:picMk id="14" creationId="{BC526B7A-4801-4FD1-95C8-03AF22629E87}"/>
          </ac:picMkLst>
        </pc:picChg>
        <pc:picChg chg="add mod ord">
          <ac:chgData name="Shubham Halder" userId="S::shubham.halder@tredence.com::07e51c52-4fb8-4526-a2d3-5e682457a825" providerId="AD" clId="Web-{7A194DD6-9623-4055-9B98-66AA7DFD397D}" dt="2021-08-19T08:12:35.480" v="50"/>
          <ac:picMkLst>
            <pc:docMk/>
            <pc:sldMk cId="3041091975" sldId="286"/>
            <ac:picMk id="23" creationId="{41E2BB62-D738-4701-A772-1C15CA31E481}"/>
          </ac:picMkLst>
        </pc:picChg>
        <pc:picChg chg="add">
          <ac:chgData name="Shubham Halder" userId="S::shubham.halder@tredence.com::07e51c52-4fb8-4526-a2d3-5e682457a825" providerId="AD" clId="Web-{7A194DD6-9623-4055-9B98-66AA7DFD397D}" dt="2021-08-19T08:12:35.480" v="50"/>
          <ac:picMkLst>
            <pc:docMk/>
            <pc:sldMk cId="3041091975" sldId="286"/>
            <ac:picMk id="30" creationId="{BC526B7A-4801-4FD1-95C8-03AF22629E87}"/>
          </ac:picMkLst>
        </pc:picChg>
      </pc:sldChg>
    </pc:docChg>
  </pc:docChgLst>
  <pc:docChgLst>
    <pc:chgData name="Shivam Sanju" userId="S::shivam.sanju@tredence.com::d3bc2049-9589-427c-8c09-ce91d3bf6a7b" providerId="AD" clId="Web-{D5EF9352-FF0C-4FEC-BCB2-594FC9EE865E}"/>
    <pc:docChg chg="modSld">
      <pc:chgData name="Shivam Sanju" userId="S::shivam.sanju@tredence.com::d3bc2049-9589-427c-8c09-ce91d3bf6a7b" providerId="AD" clId="Web-{D5EF9352-FF0C-4FEC-BCB2-594FC9EE865E}" dt="2021-08-18T21:13:06.890" v="140" actId="14100"/>
      <pc:docMkLst>
        <pc:docMk/>
      </pc:docMkLst>
      <pc:sldChg chg="addSp delSp modSp">
        <pc:chgData name="Shivam Sanju" userId="S::shivam.sanju@tredence.com::d3bc2049-9589-427c-8c09-ce91d3bf6a7b" providerId="AD" clId="Web-{D5EF9352-FF0C-4FEC-BCB2-594FC9EE865E}" dt="2021-08-18T20:02:04.893" v="39" actId="1076"/>
        <pc:sldMkLst>
          <pc:docMk/>
          <pc:sldMk cId="4077555376" sldId="268"/>
        </pc:sldMkLst>
        <pc:spChg chg="del">
          <ac:chgData name="Shivam Sanju" userId="S::shivam.sanju@tredence.com::d3bc2049-9589-427c-8c09-ce91d3bf6a7b" providerId="AD" clId="Web-{D5EF9352-FF0C-4FEC-BCB2-594FC9EE865E}" dt="2021-08-18T19:57:06.227" v="0"/>
          <ac:spMkLst>
            <pc:docMk/>
            <pc:sldMk cId="4077555376" sldId="268"/>
            <ac:spMk id="3" creationId="{6AC54EFB-3154-4A7F-9788-18584D7ED956}"/>
          </ac:spMkLst>
        </pc:spChg>
        <pc:spChg chg="add del mod">
          <ac:chgData name="Shivam Sanju" userId="S::shivam.sanju@tredence.com::d3bc2049-9589-427c-8c09-ce91d3bf6a7b" providerId="AD" clId="Web-{D5EF9352-FF0C-4FEC-BCB2-594FC9EE865E}" dt="2021-08-18T19:57:58.888" v="4"/>
          <ac:spMkLst>
            <pc:docMk/>
            <pc:sldMk cId="4077555376" sldId="268"/>
            <ac:spMk id="6" creationId="{DC1A3F46-C7A7-4940-9C46-ADA7FA92BE91}"/>
          </ac:spMkLst>
        </pc:spChg>
        <pc:spChg chg="add del mod">
          <ac:chgData name="Shivam Sanju" userId="S::shivam.sanju@tredence.com::d3bc2049-9589-427c-8c09-ce91d3bf6a7b" providerId="AD" clId="Web-{D5EF9352-FF0C-4FEC-BCB2-594FC9EE865E}" dt="2021-08-18T19:59:52.616" v="18"/>
          <ac:spMkLst>
            <pc:docMk/>
            <pc:sldMk cId="4077555376" sldId="268"/>
            <ac:spMk id="10" creationId="{A0C617C0-7432-48C0-B479-6038912C41AE}"/>
          </ac:spMkLst>
        </pc:spChg>
        <pc:picChg chg="add del mod ord">
          <ac:chgData name="Shivam Sanju" userId="S::shivam.sanju@tredence.com::d3bc2049-9589-427c-8c09-ce91d3bf6a7b" providerId="AD" clId="Web-{D5EF9352-FF0C-4FEC-BCB2-594FC9EE865E}" dt="2021-08-18T19:57:38.621" v="3"/>
          <ac:picMkLst>
            <pc:docMk/>
            <pc:sldMk cId="4077555376" sldId="268"/>
            <ac:picMk id="4" creationId="{12EAD3C6-C19F-4872-AD81-64024B4C8324}"/>
          </ac:picMkLst>
        </pc:picChg>
        <pc:picChg chg="add del mod ord">
          <ac:chgData name="Shivam Sanju" userId="S::shivam.sanju@tredence.com::d3bc2049-9589-427c-8c09-ce91d3bf6a7b" providerId="AD" clId="Web-{D5EF9352-FF0C-4FEC-BCB2-594FC9EE865E}" dt="2021-08-18T19:59:50.069" v="17"/>
          <ac:picMkLst>
            <pc:docMk/>
            <pc:sldMk cId="4077555376" sldId="268"/>
            <ac:picMk id="7" creationId="{1D885C75-B203-410F-BB30-8F78D91EF545}"/>
          </ac:picMkLst>
        </pc:picChg>
        <pc:picChg chg="add del mod">
          <ac:chgData name="Shivam Sanju" userId="S::shivam.sanju@tredence.com::d3bc2049-9589-427c-8c09-ce91d3bf6a7b" providerId="AD" clId="Web-{D5EF9352-FF0C-4FEC-BCB2-594FC9EE865E}" dt="2021-08-18T20:00:15.258" v="26"/>
          <ac:picMkLst>
            <pc:docMk/>
            <pc:sldMk cId="4077555376" sldId="268"/>
            <ac:picMk id="8" creationId="{69BE4917-6539-4D89-B339-ECD464306B92}"/>
          </ac:picMkLst>
        </pc:picChg>
        <pc:picChg chg="add mod ord">
          <ac:chgData name="Shivam Sanju" userId="S::shivam.sanju@tredence.com::d3bc2049-9589-427c-8c09-ce91d3bf6a7b" providerId="AD" clId="Web-{D5EF9352-FF0C-4FEC-BCB2-594FC9EE865E}" dt="2021-08-18T20:00:13.196" v="25" actId="14100"/>
          <ac:picMkLst>
            <pc:docMk/>
            <pc:sldMk cId="4077555376" sldId="268"/>
            <ac:picMk id="11" creationId="{23D40E1C-412D-4268-9409-25A2312ED792}"/>
          </ac:picMkLst>
        </pc:picChg>
        <pc:picChg chg="add del mod">
          <ac:chgData name="Shivam Sanju" userId="S::shivam.sanju@tredence.com::d3bc2049-9589-427c-8c09-ce91d3bf6a7b" providerId="AD" clId="Web-{D5EF9352-FF0C-4FEC-BCB2-594FC9EE865E}" dt="2021-08-18T20:01:01.528" v="31"/>
          <ac:picMkLst>
            <pc:docMk/>
            <pc:sldMk cId="4077555376" sldId="268"/>
            <ac:picMk id="12" creationId="{59F1A818-42E0-4EB9-9CE9-A3ADCB08D580}"/>
          </ac:picMkLst>
        </pc:picChg>
        <pc:picChg chg="add mod">
          <ac:chgData name="Shivam Sanju" userId="S::shivam.sanju@tredence.com::d3bc2049-9589-427c-8c09-ce91d3bf6a7b" providerId="AD" clId="Web-{D5EF9352-FF0C-4FEC-BCB2-594FC9EE865E}" dt="2021-08-18T20:02:04.893" v="39" actId="1076"/>
          <ac:picMkLst>
            <pc:docMk/>
            <pc:sldMk cId="4077555376" sldId="268"/>
            <ac:picMk id="13" creationId="{540627D4-4886-4250-9392-6A5A34237195}"/>
          </ac:picMkLst>
        </pc:picChg>
      </pc:sldChg>
      <pc:sldChg chg="addSp delSp modSp">
        <pc:chgData name="Shivam Sanju" userId="S::shivam.sanju@tredence.com::d3bc2049-9589-427c-8c09-ce91d3bf6a7b" providerId="AD" clId="Web-{D5EF9352-FF0C-4FEC-BCB2-594FC9EE865E}" dt="2021-08-18T20:23:23.392" v="50" actId="1076"/>
        <pc:sldMkLst>
          <pc:docMk/>
          <pc:sldMk cId="2347906922" sldId="269"/>
        </pc:sldMkLst>
        <pc:spChg chg="del">
          <ac:chgData name="Shivam Sanju" userId="S::shivam.sanju@tredence.com::d3bc2049-9589-427c-8c09-ce91d3bf6a7b" providerId="AD" clId="Web-{D5EF9352-FF0C-4FEC-BCB2-594FC9EE865E}" dt="2021-08-18T20:05:04.751" v="40"/>
          <ac:spMkLst>
            <pc:docMk/>
            <pc:sldMk cId="2347906922" sldId="269"/>
            <ac:spMk id="3" creationId="{FEF69A29-93FF-4E4B-A0B0-E5EC344485F1}"/>
          </ac:spMkLst>
        </pc:spChg>
        <pc:spChg chg="add del mod">
          <ac:chgData name="Shivam Sanju" userId="S::shivam.sanju@tredence.com::d3bc2049-9589-427c-8c09-ce91d3bf6a7b" providerId="AD" clId="Web-{D5EF9352-FF0C-4FEC-BCB2-594FC9EE865E}" dt="2021-08-18T20:23:09.188" v="45"/>
          <ac:spMkLst>
            <pc:docMk/>
            <pc:sldMk cId="2347906922" sldId="269"/>
            <ac:spMk id="5" creationId="{0EA049C7-04BC-42D9-8179-D8545F8AFA24}"/>
          </ac:spMkLst>
        </pc:spChg>
        <pc:picChg chg="add del mod ord">
          <ac:chgData name="Shivam Sanju" userId="S::shivam.sanju@tredence.com::d3bc2049-9589-427c-8c09-ce91d3bf6a7b" providerId="AD" clId="Web-{D5EF9352-FF0C-4FEC-BCB2-594FC9EE865E}" dt="2021-08-18T20:23:07.626" v="44"/>
          <ac:picMkLst>
            <pc:docMk/>
            <pc:sldMk cId="2347906922" sldId="269"/>
            <ac:picMk id="4" creationId="{A7A84E71-27F8-44A5-9A7B-7ED875AA21F9}"/>
          </ac:picMkLst>
        </pc:picChg>
        <pc:picChg chg="add mod ord">
          <ac:chgData name="Shivam Sanju" userId="S::shivam.sanju@tredence.com::d3bc2049-9589-427c-8c09-ce91d3bf6a7b" providerId="AD" clId="Web-{D5EF9352-FF0C-4FEC-BCB2-594FC9EE865E}" dt="2021-08-18T20:23:23.392" v="50" actId="1076"/>
          <ac:picMkLst>
            <pc:docMk/>
            <pc:sldMk cId="2347906922" sldId="269"/>
            <ac:picMk id="6" creationId="{059447C6-9F4B-4AA4-8C28-6947F4FBAD2B}"/>
          </ac:picMkLst>
        </pc:picChg>
      </pc:sldChg>
      <pc:sldChg chg="addSp delSp modSp">
        <pc:chgData name="Shivam Sanju" userId="S::shivam.sanju@tredence.com::d3bc2049-9589-427c-8c09-ce91d3bf6a7b" providerId="AD" clId="Web-{D5EF9352-FF0C-4FEC-BCB2-594FC9EE865E}" dt="2021-08-18T20:34:04.166" v="55" actId="1076"/>
        <pc:sldMkLst>
          <pc:docMk/>
          <pc:sldMk cId="3559720728" sldId="270"/>
        </pc:sldMkLst>
        <pc:spChg chg="del">
          <ac:chgData name="Shivam Sanju" userId="S::shivam.sanju@tredence.com::d3bc2049-9589-427c-8c09-ce91d3bf6a7b" providerId="AD" clId="Web-{D5EF9352-FF0C-4FEC-BCB2-594FC9EE865E}" dt="2021-08-18T20:33:47.307" v="51"/>
          <ac:spMkLst>
            <pc:docMk/>
            <pc:sldMk cId="3559720728" sldId="270"/>
            <ac:spMk id="3" creationId="{39A8FFE0-739A-4EF3-81DA-BA4EA90B1ADC}"/>
          </ac:spMkLst>
        </pc:spChg>
        <pc:picChg chg="add mod ord">
          <ac:chgData name="Shivam Sanju" userId="S::shivam.sanju@tredence.com::d3bc2049-9589-427c-8c09-ce91d3bf6a7b" providerId="AD" clId="Web-{D5EF9352-FF0C-4FEC-BCB2-594FC9EE865E}" dt="2021-08-18T20:34:04.166" v="55" actId="1076"/>
          <ac:picMkLst>
            <pc:docMk/>
            <pc:sldMk cId="3559720728" sldId="270"/>
            <ac:picMk id="4" creationId="{A7F57CCB-196F-4ECB-B922-6CB2ABACDF30}"/>
          </ac:picMkLst>
        </pc:picChg>
      </pc:sldChg>
      <pc:sldChg chg="addSp delSp modSp">
        <pc:chgData name="Shivam Sanju" userId="S::shivam.sanju@tredence.com::d3bc2049-9589-427c-8c09-ce91d3bf6a7b" providerId="AD" clId="Web-{D5EF9352-FF0C-4FEC-BCB2-594FC9EE865E}" dt="2021-08-18T21:10:35.450" v="138" actId="14100"/>
        <pc:sldMkLst>
          <pc:docMk/>
          <pc:sldMk cId="3904202841" sldId="271"/>
        </pc:sldMkLst>
        <pc:spChg chg="del mod">
          <ac:chgData name="Shivam Sanju" userId="S::shivam.sanju@tredence.com::d3bc2049-9589-427c-8c09-ce91d3bf6a7b" providerId="AD" clId="Web-{D5EF9352-FF0C-4FEC-BCB2-594FC9EE865E}" dt="2021-08-18T21:07:36.870" v="58"/>
          <ac:spMkLst>
            <pc:docMk/>
            <pc:sldMk cId="3904202841" sldId="271"/>
            <ac:spMk id="3" creationId="{DCCF5F7B-3ADD-4A66-86EA-DE3108F9AD0A}"/>
          </ac:spMkLst>
        </pc:spChg>
        <pc:spChg chg="add mod">
          <ac:chgData name="Shivam Sanju" userId="S::shivam.sanju@tredence.com::d3bc2049-9589-427c-8c09-ce91d3bf6a7b" providerId="AD" clId="Web-{D5EF9352-FF0C-4FEC-BCB2-594FC9EE865E}" dt="2021-08-18T21:10:28.700" v="137" actId="20577"/>
          <ac:spMkLst>
            <pc:docMk/>
            <pc:sldMk cId="3904202841" sldId="271"/>
            <ac:spMk id="5" creationId="{55436F26-8BE4-49DB-BB87-13DE48605A52}"/>
          </ac:spMkLst>
        </pc:spChg>
        <pc:picChg chg="add mod ord">
          <ac:chgData name="Shivam Sanju" userId="S::shivam.sanju@tredence.com::d3bc2049-9589-427c-8c09-ce91d3bf6a7b" providerId="AD" clId="Web-{D5EF9352-FF0C-4FEC-BCB2-594FC9EE865E}" dt="2021-08-18T21:10:35.450" v="138" actId="14100"/>
          <ac:picMkLst>
            <pc:docMk/>
            <pc:sldMk cId="3904202841" sldId="271"/>
            <ac:picMk id="4" creationId="{79026266-30CC-4B8B-9E62-4DC35266841B}"/>
          </ac:picMkLst>
        </pc:picChg>
      </pc:sldChg>
      <pc:sldChg chg="addSp delSp modSp">
        <pc:chgData name="Shivam Sanju" userId="S::shivam.sanju@tredence.com::d3bc2049-9589-427c-8c09-ce91d3bf6a7b" providerId="AD" clId="Web-{D5EF9352-FF0C-4FEC-BCB2-594FC9EE865E}" dt="2021-08-18T21:13:06.890" v="140" actId="14100"/>
        <pc:sldMkLst>
          <pc:docMk/>
          <pc:sldMk cId="1962255893" sldId="272"/>
        </pc:sldMkLst>
        <pc:spChg chg="del">
          <ac:chgData name="Shivam Sanju" userId="S::shivam.sanju@tredence.com::d3bc2049-9589-427c-8c09-ce91d3bf6a7b" providerId="AD" clId="Web-{D5EF9352-FF0C-4FEC-BCB2-594FC9EE865E}" dt="2021-08-18T21:13:00.874" v="139"/>
          <ac:spMkLst>
            <pc:docMk/>
            <pc:sldMk cId="1962255893" sldId="272"/>
            <ac:spMk id="3" creationId="{D81988E2-EADF-462A-BC8F-2453D3FDDF8E}"/>
          </ac:spMkLst>
        </pc:spChg>
        <pc:picChg chg="add mod ord">
          <ac:chgData name="Shivam Sanju" userId="S::shivam.sanju@tredence.com::d3bc2049-9589-427c-8c09-ce91d3bf6a7b" providerId="AD" clId="Web-{D5EF9352-FF0C-4FEC-BCB2-594FC9EE865E}" dt="2021-08-18T21:13:06.890" v="140" actId="14100"/>
          <ac:picMkLst>
            <pc:docMk/>
            <pc:sldMk cId="1962255893" sldId="272"/>
            <ac:picMk id="4" creationId="{13B6CBBD-A3B3-4D40-BFD7-492FF175F1D2}"/>
          </ac:picMkLst>
        </pc:picChg>
      </pc:sldChg>
    </pc:docChg>
  </pc:docChgLst>
  <pc:docChgLst>
    <pc:chgData name="Srikar Paidisetty" userId="S::srikar.paidisetty@tredence.com::c9b942ae-0339-4bff-9da9-4492ac75489e" providerId="AD" clId="Web-{FD9064C5-46B2-431B-9F8F-A6A96DEFC471}"/>
    <pc:docChg chg="addSld modSld addMainMaster delMainMaster">
      <pc:chgData name="Srikar Paidisetty" userId="S::srikar.paidisetty@tredence.com::c9b942ae-0339-4bff-9da9-4492ac75489e" providerId="AD" clId="Web-{FD9064C5-46B2-431B-9F8F-A6A96DEFC471}" dt="2021-08-18T18:11:42.645" v="506"/>
      <pc:docMkLst>
        <pc:docMk/>
      </pc:docMkLst>
      <pc:sldChg chg="addSp delSp modSp mod setBg modClrScheme chgLayout">
        <pc:chgData name="Srikar Paidisetty" userId="S::srikar.paidisetty@tredence.com::c9b942ae-0339-4bff-9da9-4492ac75489e" providerId="AD" clId="Web-{FD9064C5-46B2-431B-9F8F-A6A96DEFC471}" dt="2021-08-18T18:11:42.645" v="506"/>
        <pc:sldMkLst>
          <pc:docMk/>
          <pc:sldMk cId="3892707823" sldId="256"/>
        </pc:sldMkLst>
        <pc:spChg chg="mod">
          <ac:chgData name="Srikar Paidisetty" userId="S::srikar.paidisetty@tredence.com::c9b942ae-0339-4bff-9da9-4492ac75489e" providerId="AD" clId="Web-{FD9064C5-46B2-431B-9F8F-A6A96DEFC471}" dt="2021-08-18T17:39:09.100" v="34" actId="20577"/>
          <ac:spMkLst>
            <pc:docMk/>
            <pc:sldMk cId="3892707823" sldId="256"/>
            <ac:spMk id="2" creationId="{0F314EB2-49B4-4823-8987-93953797DCDA}"/>
          </ac:spMkLst>
        </pc:spChg>
        <pc:spChg chg="mod">
          <ac:chgData name="Srikar Paidisetty" userId="S::srikar.paidisetty@tredence.com::c9b942ae-0339-4bff-9da9-4492ac75489e" providerId="AD" clId="Web-{FD9064C5-46B2-431B-9F8F-A6A96DEFC471}" dt="2021-08-18T17:37:38.207" v="20"/>
          <ac:spMkLst>
            <pc:docMk/>
            <pc:sldMk cId="3892707823" sldId="256"/>
            <ac:spMk id="3" creationId="{4056EBA2-271E-4B47-81B2-187E7086B2C2}"/>
          </ac:spMkLst>
        </pc:spChg>
        <pc:spChg chg="add del">
          <ac:chgData name="Srikar Paidisetty" userId="S::srikar.paidisetty@tredence.com::c9b942ae-0339-4bff-9da9-4492ac75489e" providerId="AD" clId="Web-{FD9064C5-46B2-431B-9F8F-A6A96DEFC471}" dt="2021-08-18T17:34:34.436" v="4"/>
          <ac:spMkLst>
            <pc:docMk/>
            <pc:sldMk cId="3892707823" sldId="256"/>
            <ac:spMk id="5" creationId="{09228256-3DD4-4D2A-B35F-CD0E38150AD2}"/>
          </ac:spMkLst>
        </pc:spChg>
        <pc:spChg chg="add del mod">
          <ac:chgData name="Srikar Paidisetty" userId="S::srikar.paidisetty@tredence.com::c9b942ae-0339-4bff-9da9-4492ac75489e" providerId="AD" clId="Web-{FD9064C5-46B2-431B-9F8F-A6A96DEFC471}" dt="2021-08-18T17:37:28.847" v="17"/>
          <ac:spMkLst>
            <pc:docMk/>
            <pc:sldMk cId="3892707823" sldId="256"/>
            <ac:spMk id="7" creationId="{9C981D2C-FAEB-4D8B-8020-3A10BADAC0E8}"/>
          </ac:spMkLst>
        </pc:spChg>
        <pc:spChg chg="add del">
          <ac:chgData name="Srikar Paidisetty" userId="S::srikar.paidisetty@tredence.com::c9b942ae-0339-4bff-9da9-4492ac75489e" providerId="AD" clId="Web-{FD9064C5-46B2-431B-9F8F-A6A96DEFC471}" dt="2021-08-18T17:34:38.467" v="5"/>
          <ac:spMkLst>
            <pc:docMk/>
            <pc:sldMk cId="3892707823" sldId="256"/>
            <ac:spMk id="9" creationId="{6E5E6F3C-9CCD-4CBB-BFC4-0526B6808E36}"/>
          </ac:spMkLst>
        </pc:spChg>
        <pc:spChg chg="add del mod">
          <ac:chgData name="Srikar Paidisetty" userId="S::srikar.paidisetty@tredence.com::c9b942ae-0339-4bff-9da9-4492ac75489e" providerId="AD" clId="Web-{FD9064C5-46B2-431B-9F8F-A6A96DEFC471}" dt="2021-08-18T18:11:42.645" v="506"/>
          <ac:spMkLst>
            <pc:docMk/>
            <pc:sldMk cId="3892707823" sldId="256"/>
            <ac:spMk id="12" creationId="{6A4B406A-E3D5-4981-BEEB-45104E1D2560}"/>
          </ac:spMkLst>
        </pc:spChg>
        <pc:spChg chg="del">
          <ac:chgData name="Srikar Paidisetty" userId="S::srikar.paidisetty@tredence.com::c9b942ae-0339-4bff-9da9-4492ac75489e" providerId="AD" clId="Web-{FD9064C5-46B2-431B-9F8F-A6A96DEFC471}" dt="2021-08-18T17:34:53.327" v="6"/>
          <ac:spMkLst>
            <pc:docMk/>
            <pc:sldMk cId="3892707823" sldId="256"/>
            <ac:spMk id="15" creationId="{6DB7ADBC-26DA-450D-A8BF-E1ACCB46639C}"/>
          </ac:spMkLst>
        </pc:spChg>
        <pc:spChg chg="del">
          <ac:chgData name="Srikar Paidisetty" userId="S::srikar.paidisetty@tredence.com::c9b942ae-0339-4bff-9da9-4492ac75489e" providerId="AD" clId="Web-{FD9064C5-46B2-431B-9F8F-A6A96DEFC471}" dt="2021-08-18T17:34:53.327" v="6"/>
          <ac:spMkLst>
            <pc:docMk/>
            <pc:sldMk cId="3892707823" sldId="256"/>
            <ac:spMk id="17" creationId="{5E3C0EDB-60D3-4CEF-8B80-C6D01E08DEC2}"/>
          </ac:spMkLst>
        </pc:spChg>
        <pc:spChg chg="del">
          <ac:chgData name="Srikar Paidisetty" userId="S::srikar.paidisetty@tredence.com::c9b942ae-0339-4bff-9da9-4492ac75489e" providerId="AD" clId="Web-{FD9064C5-46B2-431B-9F8F-A6A96DEFC471}" dt="2021-08-18T17:34:53.327" v="6"/>
          <ac:spMkLst>
            <pc:docMk/>
            <pc:sldMk cId="3892707823" sldId="256"/>
            <ac:spMk id="19" creationId="{40C269CE-FB56-4D68-8CFB-1CFD5F350518}"/>
          </ac:spMkLst>
        </pc:spChg>
        <pc:spChg chg="del">
          <ac:chgData name="Srikar Paidisetty" userId="S::srikar.paidisetty@tredence.com::c9b942ae-0339-4bff-9da9-4492ac75489e" providerId="AD" clId="Web-{FD9064C5-46B2-431B-9F8F-A6A96DEFC471}" dt="2021-08-18T17:34:53.327" v="6"/>
          <ac:spMkLst>
            <pc:docMk/>
            <pc:sldMk cId="3892707823" sldId="256"/>
            <ac:spMk id="20" creationId="{A6ED7E7F-75F7-4581-A930-C4DEBC2A8419}"/>
          </ac:spMkLst>
        </pc:spChg>
        <pc:spChg chg="add del">
          <ac:chgData name="Srikar Paidisetty" userId="S::srikar.paidisetty@tredence.com::c9b942ae-0339-4bff-9da9-4492ac75489e" providerId="AD" clId="Web-{FD9064C5-46B2-431B-9F8F-A6A96DEFC471}" dt="2021-08-18T17:36:57.237" v="12"/>
          <ac:spMkLst>
            <pc:docMk/>
            <pc:sldMk cId="3892707823" sldId="256"/>
            <ac:spMk id="25" creationId="{DE1F4381-ECC1-467E-9196-F560213AF3F6}"/>
          </ac:spMkLst>
        </pc:spChg>
        <pc:spChg chg="add del">
          <ac:chgData name="Srikar Paidisetty" userId="S::srikar.paidisetty@tredence.com::c9b942ae-0339-4bff-9da9-4492ac75489e" providerId="AD" clId="Web-{FD9064C5-46B2-431B-9F8F-A6A96DEFC471}" dt="2021-08-18T17:36:57.237" v="12"/>
          <ac:spMkLst>
            <pc:docMk/>
            <pc:sldMk cId="3892707823" sldId="256"/>
            <ac:spMk id="27" creationId="{19F9BF86-FE94-4517-B97D-026C7515E589}"/>
          </ac:spMkLst>
        </pc:spChg>
        <pc:spChg chg="add del">
          <ac:chgData name="Srikar Paidisetty" userId="S::srikar.paidisetty@tredence.com::c9b942ae-0339-4bff-9da9-4492ac75489e" providerId="AD" clId="Web-{FD9064C5-46B2-431B-9F8F-A6A96DEFC471}" dt="2021-08-18T17:37:38.207" v="20"/>
          <ac:spMkLst>
            <pc:docMk/>
            <pc:sldMk cId="3892707823" sldId="256"/>
            <ac:spMk id="34" creationId="{A5D0B0D3-D735-4619-AA45-B57B791E1744}"/>
          </ac:spMkLst>
        </pc:spChg>
        <pc:spChg chg="add del">
          <ac:chgData name="Srikar Paidisetty" userId="S::srikar.paidisetty@tredence.com::c9b942ae-0339-4bff-9da9-4492ac75489e" providerId="AD" clId="Web-{FD9064C5-46B2-431B-9F8F-A6A96DEFC471}" dt="2021-08-18T17:37:38.207" v="20"/>
          <ac:spMkLst>
            <pc:docMk/>
            <pc:sldMk cId="3892707823" sldId="256"/>
            <ac:spMk id="44" creationId="{3D505D40-32E9-4C48-81F8-AD80433BE6B7}"/>
          </ac:spMkLst>
        </pc:spChg>
        <pc:spChg chg="add">
          <ac:chgData name="Srikar Paidisetty" userId="S::srikar.paidisetty@tredence.com::c9b942ae-0339-4bff-9da9-4492ac75489e" providerId="AD" clId="Web-{FD9064C5-46B2-431B-9F8F-A6A96DEFC471}" dt="2021-08-18T17:37:38.207" v="20"/>
          <ac:spMkLst>
            <pc:docMk/>
            <pc:sldMk cId="3892707823" sldId="256"/>
            <ac:spMk id="55" creationId="{DE61FBD7-E37C-4B38-BE44-A6D4978D7486}"/>
          </ac:spMkLst>
        </pc:spChg>
        <pc:spChg chg="add del">
          <ac:chgData name="Srikar Paidisetty" userId="S::srikar.paidisetty@tredence.com::c9b942ae-0339-4bff-9da9-4492ac75489e" providerId="AD" clId="Web-{FD9064C5-46B2-431B-9F8F-A6A96DEFC471}" dt="2021-08-18T17:37:38.145" v="19"/>
          <ac:spMkLst>
            <pc:docMk/>
            <pc:sldMk cId="3892707823" sldId="256"/>
            <ac:spMk id="58" creationId="{F616A82B-4290-46E7-BF7E-9119EFAF9B7F}"/>
          </ac:spMkLst>
        </pc:spChg>
        <pc:spChg chg="add">
          <ac:chgData name="Srikar Paidisetty" userId="S::srikar.paidisetty@tredence.com::c9b942ae-0339-4bff-9da9-4492ac75489e" providerId="AD" clId="Web-{FD9064C5-46B2-431B-9F8F-A6A96DEFC471}" dt="2021-08-18T17:37:38.207" v="20"/>
          <ac:spMkLst>
            <pc:docMk/>
            <pc:sldMk cId="3892707823" sldId="256"/>
            <ac:spMk id="60" creationId="{8E6613BA-415A-4A35-90E0-E031E5096F16}"/>
          </ac:spMkLst>
        </pc:spChg>
        <pc:grpChg chg="add del">
          <ac:chgData name="Srikar Paidisetty" userId="S::srikar.paidisetty@tredence.com::c9b942ae-0339-4bff-9da9-4492ac75489e" providerId="AD" clId="Web-{FD9064C5-46B2-431B-9F8F-A6A96DEFC471}" dt="2021-08-18T17:37:38.207" v="20"/>
          <ac:grpSpMkLst>
            <pc:docMk/>
            <pc:sldMk cId="3892707823" sldId="256"/>
            <ac:grpSpMk id="36" creationId="{DBBA0A0D-8F6A-400A-9E49-8C008E2C7DB1}"/>
          </ac:grpSpMkLst>
        </pc:grpChg>
        <pc:grpChg chg="add del">
          <ac:chgData name="Srikar Paidisetty" userId="S::srikar.paidisetty@tredence.com::c9b942ae-0339-4bff-9da9-4492ac75489e" providerId="AD" clId="Web-{FD9064C5-46B2-431B-9F8F-A6A96DEFC471}" dt="2021-08-18T17:37:38.207" v="20"/>
          <ac:grpSpMkLst>
            <pc:docMk/>
            <pc:sldMk cId="3892707823" sldId="256"/>
            <ac:grpSpMk id="46" creationId="{C507BF36-B92B-4CAC-BCA7-8364B51E1F09}"/>
          </ac:grpSpMkLst>
        </pc:grpChg>
        <pc:grpChg chg="add">
          <ac:chgData name="Srikar Paidisetty" userId="S::srikar.paidisetty@tredence.com::c9b942ae-0339-4bff-9da9-4492ac75489e" providerId="AD" clId="Web-{FD9064C5-46B2-431B-9F8F-A6A96DEFC471}" dt="2021-08-18T17:37:38.207" v="20"/>
          <ac:grpSpMkLst>
            <pc:docMk/>
            <pc:sldMk cId="3892707823" sldId="256"/>
            <ac:grpSpMk id="62" creationId="{39767720-2B45-4611-912B-D16D74528218}"/>
          </ac:grpSpMkLst>
        </pc:grpChg>
        <pc:picChg chg="add del">
          <ac:chgData name="Srikar Paidisetty" userId="S::srikar.paidisetty@tredence.com::c9b942ae-0339-4bff-9da9-4492ac75489e" providerId="AD" clId="Web-{FD9064C5-46B2-431B-9F8F-A6A96DEFC471}" dt="2021-08-18T17:34:34.436" v="4"/>
          <ac:picMkLst>
            <pc:docMk/>
            <pc:sldMk cId="3892707823" sldId="256"/>
            <ac:picMk id="4" creationId="{7488BF15-0308-4BC6-B84E-6F3B411B3E34}"/>
          </ac:picMkLst>
        </pc:picChg>
        <pc:picChg chg="add del mod ord">
          <ac:chgData name="Srikar Paidisetty" userId="S::srikar.paidisetty@tredence.com::c9b942ae-0339-4bff-9da9-4492ac75489e" providerId="AD" clId="Web-{FD9064C5-46B2-431B-9F8F-A6A96DEFC471}" dt="2021-08-18T17:37:28.847" v="17"/>
          <ac:picMkLst>
            <pc:docMk/>
            <pc:sldMk cId="3892707823" sldId="256"/>
            <ac:picMk id="6" creationId="{50171036-B8B9-4B71-A4EE-13AD5F308E6C}"/>
          </ac:picMkLst>
        </pc:picChg>
        <pc:picChg chg="add del">
          <ac:chgData name="Srikar Paidisetty" userId="S::srikar.paidisetty@tredence.com::c9b942ae-0339-4bff-9da9-4492ac75489e" providerId="AD" clId="Web-{FD9064C5-46B2-431B-9F8F-A6A96DEFC471}" dt="2021-08-18T17:34:38.467" v="5"/>
          <ac:picMkLst>
            <pc:docMk/>
            <pc:sldMk cId="3892707823" sldId="256"/>
            <ac:picMk id="8" creationId="{C1127F66-D626-4A5E-B2A3-F8A74AAD7C89}"/>
          </ac:picMkLst>
        </pc:picChg>
        <pc:picChg chg="add mod">
          <ac:chgData name="Srikar Paidisetty" userId="S::srikar.paidisetty@tredence.com::c9b942ae-0339-4bff-9da9-4492ac75489e" providerId="AD" clId="Web-{FD9064C5-46B2-431B-9F8F-A6A96DEFC471}" dt="2021-08-18T17:37:38.207" v="20"/>
          <ac:picMkLst>
            <pc:docMk/>
            <pc:sldMk cId="3892707823" sldId="256"/>
            <ac:picMk id="11" creationId="{DC9358B0-F276-4D10-9DAC-E52D0B9B2B10}"/>
          </ac:picMkLst>
        </pc:picChg>
        <pc:picChg chg="add del">
          <ac:chgData name="Srikar Paidisetty" userId="S::srikar.paidisetty@tredence.com::c9b942ae-0339-4bff-9da9-4492ac75489e" providerId="AD" clId="Web-{FD9064C5-46B2-431B-9F8F-A6A96DEFC471}" dt="2021-08-18T17:36:53.753" v="11"/>
          <ac:picMkLst>
            <pc:docMk/>
            <pc:sldMk cId="3892707823" sldId="256"/>
            <ac:picMk id="22" creationId="{3338A312-5842-4684-BB65-6B967CA53664}"/>
          </ac:picMkLst>
        </pc:picChg>
        <pc:cxnChg chg="add del">
          <ac:chgData name="Srikar Paidisetty" userId="S::srikar.paidisetty@tredence.com::c9b942ae-0339-4bff-9da9-4492ac75489e" providerId="AD" clId="Web-{FD9064C5-46B2-431B-9F8F-A6A96DEFC471}" dt="2021-08-18T17:36:57.237" v="12"/>
          <ac:cxnSpMkLst>
            <pc:docMk/>
            <pc:sldMk cId="3892707823" sldId="256"/>
            <ac:cxnSpMk id="29" creationId="{F0CE0765-E93C-4D37-9D5F-D464EFB10FA7}"/>
          </ac:cxnSpMkLst>
        </pc:cxnChg>
      </pc:sldChg>
      <pc:sldChg chg="addSp modSp new mod setBg">
        <pc:chgData name="Srikar Paidisetty" userId="S::srikar.paidisetty@tredence.com::c9b942ae-0339-4bff-9da9-4492ac75489e" providerId="AD" clId="Web-{FD9064C5-46B2-431B-9F8F-A6A96DEFC471}" dt="2021-08-18T17:41:18.776" v="57" actId="14100"/>
        <pc:sldMkLst>
          <pc:docMk/>
          <pc:sldMk cId="583307216" sldId="257"/>
        </pc:sldMkLst>
        <pc:spChg chg="mod">
          <ac:chgData name="Srikar Paidisetty" userId="S::srikar.paidisetty@tredence.com::c9b942ae-0339-4bff-9da9-4492ac75489e" providerId="AD" clId="Web-{FD9064C5-46B2-431B-9F8F-A6A96DEFC471}" dt="2021-08-18T17:41:11.979" v="56" actId="20577"/>
          <ac:spMkLst>
            <pc:docMk/>
            <pc:sldMk cId="583307216" sldId="257"/>
            <ac:spMk id="2" creationId="{11C5A235-C031-4A76-9DE9-F897E491638C}"/>
          </ac:spMkLst>
        </pc:spChg>
        <pc:spChg chg="mod">
          <ac:chgData name="Srikar Paidisetty" userId="S::srikar.paidisetty@tredence.com::c9b942ae-0339-4bff-9da9-4492ac75489e" providerId="AD" clId="Web-{FD9064C5-46B2-431B-9F8F-A6A96DEFC471}" dt="2021-08-18T17:41:18.776" v="57" actId="14100"/>
          <ac:spMkLst>
            <pc:docMk/>
            <pc:sldMk cId="583307216" sldId="257"/>
            <ac:spMk id="3" creationId="{3C726961-B9C4-4581-8DF8-D82D6DF3EB6D}"/>
          </ac:spMkLst>
        </pc:spChg>
        <pc:spChg chg="add">
          <ac:chgData name="Srikar Paidisetty" userId="S::srikar.paidisetty@tredence.com::c9b942ae-0339-4bff-9da9-4492ac75489e" providerId="AD" clId="Web-{FD9064C5-46B2-431B-9F8F-A6A96DEFC471}" dt="2021-08-18T17:39:33.617" v="36"/>
          <ac:spMkLst>
            <pc:docMk/>
            <pc:sldMk cId="583307216" sldId="257"/>
            <ac:spMk id="8" creationId="{E06C35EF-DBC8-41DC-A647-F1E0F599BC39}"/>
          </ac:spMkLst>
        </pc:spChg>
        <pc:spChg chg="add">
          <ac:chgData name="Srikar Paidisetty" userId="S::srikar.paidisetty@tredence.com::c9b942ae-0339-4bff-9da9-4492ac75489e" providerId="AD" clId="Web-{FD9064C5-46B2-431B-9F8F-A6A96DEFC471}" dt="2021-08-18T17:39:33.617" v="36"/>
          <ac:spMkLst>
            <pc:docMk/>
            <pc:sldMk cId="583307216" sldId="257"/>
            <ac:spMk id="10" creationId="{6DEB0BA5-59CA-4DBF-A716-BEEC67603046}"/>
          </ac:spMkLst>
        </pc:spChg>
        <pc:grpChg chg="add">
          <ac:chgData name="Srikar Paidisetty" userId="S::srikar.paidisetty@tredence.com::c9b942ae-0339-4bff-9da9-4492ac75489e" providerId="AD" clId="Web-{FD9064C5-46B2-431B-9F8F-A6A96DEFC471}" dt="2021-08-18T17:39:33.617" v="36"/>
          <ac:grpSpMkLst>
            <pc:docMk/>
            <pc:sldMk cId="583307216" sldId="257"/>
            <ac:grpSpMk id="12" creationId="{DAA8545C-2832-4EB7-9624-D6EEA011A879}"/>
          </ac:grpSpMkLst>
        </pc:grpChg>
      </pc:sldChg>
      <pc:sldChg chg="addSp modSp new mod setBg">
        <pc:chgData name="Srikar Paidisetty" userId="S::srikar.paidisetty@tredence.com::c9b942ae-0339-4bff-9da9-4492ac75489e" providerId="AD" clId="Web-{FD9064C5-46B2-431B-9F8F-A6A96DEFC471}" dt="2021-08-18T18:10:43.862" v="504" actId="14100"/>
        <pc:sldMkLst>
          <pc:docMk/>
          <pc:sldMk cId="2039739530" sldId="258"/>
        </pc:sldMkLst>
        <pc:spChg chg="mod">
          <ac:chgData name="Srikar Paidisetty" userId="S::srikar.paidisetty@tredence.com::c9b942ae-0339-4bff-9da9-4492ac75489e" providerId="AD" clId="Web-{FD9064C5-46B2-431B-9F8F-A6A96DEFC471}" dt="2021-08-18T18:10:43.862" v="504" actId="14100"/>
          <ac:spMkLst>
            <pc:docMk/>
            <pc:sldMk cId="2039739530" sldId="258"/>
            <ac:spMk id="2" creationId="{3137F858-142B-49ED-B607-281EA6C2DD6C}"/>
          </ac:spMkLst>
        </pc:spChg>
        <pc:spChg chg="mod">
          <ac:chgData name="Srikar Paidisetty" userId="S::srikar.paidisetty@tredence.com::c9b942ae-0339-4bff-9da9-4492ac75489e" providerId="AD" clId="Web-{FD9064C5-46B2-431B-9F8F-A6A96DEFC471}" dt="2021-08-18T17:43:29.905" v="85" actId="20577"/>
          <ac:spMkLst>
            <pc:docMk/>
            <pc:sldMk cId="2039739530" sldId="258"/>
            <ac:spMk id="3" creationId="{523F6F06-1AF9-488B-A09A-AADC1D2AF3E0}"/>
          </ac:spMkLst>
        </pc:spChg>
        <pc:spChg chg="add">
          <ac:chgData name="Srikar Paidisetty" userId="S::srikar.paidisetty@tredence.com::c9b942ae-0339-4bff-9da9-4492ac75489e" providerId="AD" clId="Web-{FD9064C5-46B2-431B-9F8F-A6A96DEFC471}" dt="2021-08-18T17:42:00.777" v="59"/>
          <ac:spMkLst>
            <pc:docMk/>
            <pc:sldMk cId="2039739530" sldId="258"/>
            <ac:spMk id="8" creationId="{E06C35EF-DBC8-41DC-A647-F1E0F599BC39}"/>
          </ac:spMkLst>
        </pc:spChg>
        <pc:spChg chg="add">
          <ac:chgData name="Srikar Paidisetty" userId="S::srikar.paidisetty@tredence.com::c9b942ae-0339-4bff-9da9-4492ac75489e" providerId="AD" clId="Web-{FD9064C5-46B2-431B-9F8F-A6A96DEFC471}" dt="2021-08-18T17:42:00.777" v="59"/>
          <ac:spMkLst>
            <pc:docMk/>
            <pc:sldMk cId="2039739530" sldId="258"/>
            <ac:spMk id="10" creationId="{6DEB0BA5-59CA-4DBF-A716-BEEC67603046}"/>
          </ac:spMkLst>
        </pc:spChg>
        <pc:grpChg chg="add">
          <ac:chgData name="Srikar Paidisetty" userId="S::srikar.paidisetty@tredence.com::c9b942ae-0339-4bff-9da9-4492ac75489e" providerId="AD" clId="Web-{FD9064C5-46B2-431B-9F8F-A6A96DEFC471}" dt="2021-08-18T17:42:00.777" v="59"/>
          <ac:grpSpMkLst>
            <pc:docMk/>
            <pc:sldMk cId="2039739530" sldId="258"/>
            <ac:grpSpMk id="12" creationId="{DAA8545C-2832-4EB7-9624-D6EEA011A879}"/>
          </ac:grpSpMkLst>
        </pc:grpChg>
      </pc:sldChg>
      <pc:sldChg chg="addSp delSp modSp new mod setBg">
        <pc:chgData name="Srikar Paidisetty" userId="S::srikar.paidisetty@tredence.com::c9b942ae-0339-4bff-9da9-4492ac75489e" providerId="AD" clId="Web-{FD9064C5-46B2-431B-9F8F-A6A96DEFC471}" dt="2021-08-18T17:48:26.664" v="167" actId="1076"/>
        <pc:sldMkLst>
          <pc:docMk/>
          <pc:sldMk cId="2050864584" sldId="259"/>
        </pc:sldMkLst>
        <pc:spChg chg="mod">
          <ac:chgData name="Srikar Paidisetty" userId="S::srikar.paidisetty@tredence.com::c9b942ae-0339-4bff-9da9-4492ac75489e" providerId="AD" clId="Web-{FD9064C5-46B2-431B-9F8F-A6A96DEFC471}" dt="2021-08-18T17:48:12.070" v="164" actId="20577"/>
          <ac:spMkLst>
            <pc:docMk/>
            <pc:sldMk cId="2050864584" sldId="259"/>
            <ac:spMk id="2" creationId="{0931E8A9-C78A-44EC-AFB8-C8965248CAFC}"/>
          </ac:spMkLst>
        </pc:spChg>
        <pc:spChg chg="add del mod">
          <ac:chgData name="Srikar Paidisetty" userId="S::srikar.paidisetty@tredence.com::c9b942ae-0339-4bff-9da9-4492ac75489e" providerId="AD" clId="Web-{FD9064C5-46B2-431B-9F8F-A6A96DEFC471}" dt="2021-08-18T17:47:29.037" v="157"/>
          <ac:spMkLst>
            <pc:docMk/>
            <pc:sldMk cId="2050864584" sldId="259"/>
            <ac:spMk id="3" creationId="{4BCF023E-3EC4-41BF-B903-088625DCBB7A}"/>
          </ac:spMkLst>
        </pc:spChg>
        <pc:spChg chg="add del">
          <ac:chgData name="Srikar Paidisetty" userId="S::srikar.paidisetty@tredence.com::c9b942ae-0339-4bff-9da9-4492ac75489e" providerId="AD" clId="Web-{FD9064C5-46B2-431B-9F8F-A6A96DEFC471}" dt="2021-08-18T17:44:20.360" v="94"/>
          <ac:spMkLst>
            <pc:docMk/>
            <pc:sldMk cId="2050864584" sldId="259"/>
            <ac:spMk id="8" creationId="{8651CFA9-6065-4243-AC48-858E359780B1}"/>
          </ac:spMkLst>
        </pc:spChg>
        <pc:spChg chg="add del">
          <ac:chgData name="Srikar Paidisetty" userId="S::srikar.paidisetty@tredence.com::c9b942ae-0339-4bff-9da9-4492ac75489e" providerId="AD" clId="Web-{FD9064C5-46B2-431B-9F8F-A6A96DEFC471}" dt="2021-08-18T17:44:20.360" v="94"/>
          <ac:spMkLst>
            <pc:docMk/>
            <pc:sldMk cId="2050864584" sldId="259"/>
            <ac:spMk id="10" creationId="{1DA57B7B-30D9-4515-9542-FFA699A3C8E8}"/>
          </ac:spMkLst>
        </pc:spChg>
        <pc:spChg chg="add del">
          <ac:chgData name="Srikar Paidisetty" userId="S::srikar.paidisetty@tredence.com::c9b942ae-0339-4bff-9da9-4492ac75489e" providerId="AD" clId="Web-{FD9064C5-46B2-431B-9F8F-A6A96DEFC471}" dt="2021-08-18T17:47:29.037" v="157"/>
          <ac:spMkLst>
            <pc:docMk/>
            <pc:sldMk cId="2050864584" sldId="259"/>
            <ac:spMk id="19" creationId="{8651CFA9-6065-4243-AC48-858E359780B1}"/>
          </ac:spMkLst>
        </pc:spChg>
        <pc:spChg chg="add del">
          <ac:chgData name="Srikar Paidisetty" userId="S::srikar.paidisetty@tredence.com::c9b942ae-0339-4bff-9da9-4492ac75489e" providerId="AD" clId="Web-{FD9064C5-46B2-431B-9F8F-A6A96DEFC471}" dt="2021-08-18T17:47:29.037" v="157"/>
          <ac:spMkLst>
            <pc:docMk/>
            <pc:sldMk cId="2050864584" sldId="259"/>
            <ac:spMk id="21" creationId="{1FB7DD83-8C23-4292-86EE-35D1060B0629}"/>
          </ac:spMkLst>
        </pc:spChg>
        <pc:spChg chg="add del">
          <ac:chgData name="Srikar Paidisetty" userId="S::srikar.paidisetty@tredence.com::c9b942ae-0339-4bff-9da9-4492ac75489e" providerId="AD" clId="Web-{FD9064C5-46B2-431B-9F8F-A6A96DEFC471}" dt="2021-08-18T17:47:16.193" v="154"/>
          <ac:spMkLst>
            <pc:docMk/>
            <pc:sldMk cId="2050864584" sldId="259"/>
            <ac:spMk id="28" creationId="{8651CFA9-6065-4243-AC48-858E359780B1}"/>
          </ac:spMkLst>
        </pc:spChg>
        <pc:spChg chg="add del">
          <ac:chgData name="Srikar Paidisetty" userId="S::srikar.paidisetty@tredence.com::c9b942ae-0339-4bff-9da9-4492ac75489e" providerId="AD" clId="Web-{FD9064C5-46B2-431B-9F8F-A6A96DEFC471}" dt="2021-08-18T17:47:16.193" v="154"/>
          <ac:spMkLst>
            <pc:docMk/>
            <pc:sldMk cId="2050864584" sldId="259"/>
            <ac:spMk id="29" creationId="{37962AE0-6A1C-4B76-9D52-10E5E6D7D3BB}"/>
          </ac:spMkLst>
        </pc:spChg>
        <pc:spChg chg="add del">
          <ac:chgData name="Srikar Paidisetty" userId="S::srikar.paidisetty@tredence.com::c9b942ae-0339-4bff-9da9-4492ac75489e" providerId="AD" clId="Web-{FD9064C5-46B2-431B-9F8F-A6A96DEFC471}" dt="2021-08-18T17:46:48.974" v="150"/>
          <ac:spMkLst>
            <pc:docMk/>
            <pc:sldMk cId="2050864584" sldId="259"/>
            <ac:spMk id="31" creationId="{43A9B7B3-F171-4C25-99FC-C54250F0649B}"/>
          </ac:spMkLst>
        </pc:spChg>
        <pc:spChg chg="add del">
          <ac:chgData name="Srikar Paidisetty" userId="S::srikar.paidisetty@tredence.com::c9b942ae-0339-4bff-9da9-4492ac75489e" providerId="AD" clId="Web-{FD9064C5-46B2-431B-9F8F-A6A96DEFC471}" dt="2021-08-18T17:46:48.974" v="150"/>
          <ac:spMkLst>
            <pc:docMk/>
            <pc:sldMk cId="2050864584" sldId="259"/>
            <ac:spMk id="33" creationId="{D2D5C7C5-9C27-4A61-9F57-1857D45320FD}"/>
          </ac:spMkLst>
        </pc:spChg>
        <pc:spChg chg="add">
          <ac:chgData name="Srikar Paidisetty" userId="S::srikar.paidisetty@tredence.com::c9b942ae-0339-4bff-9da9-4492ac75489e" providerId="AD" clId="Web-{FD9064C5-46B2-431B-9F8F-A6A96DEFC471}" dt="2021-08-18T17:47:29.037" v="157"/>
          <ac:spMkLst>
            <pc:docMk/>
            <pc:sldMk cId="2050864584" sldId="259"/>
            <ac:spMk id="34" creationId="{43A9B7B3-F171-4C25-99FC-C54250F0649B}"/>
          </ac:spMkLst>
        </pc:spChg>
        <pc:spChg chg="add">
          <ac:chgData name="Srikar Paidisetty" userId="S::srikar.paidisetty@tredence.com::c9b942ae-0339-4bff-9da9-4492ac75489e" providerId="AD" clId="Web-{FD9064C5-46B2-431B-9F8F-A6A96DEFC471}" dt="2021-08-18T17:47:29.037" v="157"/>
          <ac:spMkLst>
            <pc:docMk/>
            <pc:sldMk cId="2050864584" sldId="259"/>
            <ac:spMk id="38" creationId="{D2D5C7C5-9C27-4A61-9F57-1857D45320FD}"/>
          </ac:spMkLst>
        </pc:spChg>
        <pc:grpChg chg="add del">
          <ac:chgData name="Srikar Paidisetty" userId="S::srikar.paidisetty@tredence.com::c9b942ae-0339-4bff-9da9-4492ac75489e" providerId="AD" clId="Web-{FD9064C5-46B2-431B-9F8F-A6A96DEFC471}" dt="2021-08-18T17:44:20.360" v="94"/>
          <ac:grpSpMkLst>
            <pc:docMk/>
            <pc:sldMk cId="2050864584" sldId="259"/>
            <ac:grpSpMk id="12" creationId="{DB2F975E-DA49-4702-8C47-1C492A7A848E}"/>
          </ac:grpSpMkLst>
        </pc:grpChg>
        <pc:grpChg chg="add del">
          <ac:chgData name="Srikar Paidisetty" userId="S::srikar.paidisetty@tredence.com::c9b942ae-0339-4bff-9da9-4492ac75489e" providerId="AD" clId="Web-{FD9064C5-46B2-431B-9F8F-A6A96DEFC471}" dt="2021-08-18T17:47:29.037" v="157"/>
          <ac:grpSpMkLst>
            <pc:docMk/>
            <pc:sldMk cId="2050864584" sldId="259"/>
            <ac:grpSpMk id="23" creationId="{05E40D2E-9E51-4518-B6A8-4690070D5612}"/>
          </ac:grpSpMkLst>
        </pc:grpChg>
        <pc:grpChg chg="add del">
          <ac:chgData name="Srikar Paidisetty" userId="S::srikar.paidisetty@tredence.com::c9b942ae-0339-4bff-9da9-4492ac75489e" providerId="AD" clId="Web-{FD9064C5-46B2-431B-9F8F-A6A96DEFC471}" dt="2021-08-18T17:47:16.193" v="154"/>
          <ac:grpSpMkLst>
            <pc:docMk/>
            <pc:sldMk cId="2050864584" sldId="259"/>
            <ac:grpSpMk id="30" creationId="{7AB7BDB5-BE0D-446B-AA57-16A1D859E52B}"/>
          </ac:grpSpMkLst>
        </pc:grpChg>
        <pc:grpChg chg="add del">
          <ac:chgData name="Srikar Paidisetty" userId="S::srikar.paidisetty@tredence.com::c9b942ae-0339-4bff-9da9-4492ac75489e" providerId="AD" clId="Web-{FD9064C5-46B2-431B-9F8F-A6A96DEFC471}" dt="2021-08-18T17:46:48.974" v="150"/>
          <ac:grpSpMkLst>
            <pc:docMk/>
            <pc:sldMk cId="2050864584" sldId="259"/>
            <ac:grpSpMk id="35" creationId="{12B335A1-0110-4D6F-BC0E-DCDCB432032B}"/>
          </ac:grpSpMkLst>
        </pc:grpChg>
        <pc:grpChg chg="add">
          <ac:chgData name="Srikar Paidisetty" userId="S::srikar.paidisetty@tredence.com::c9b942ae-0339-4bff-9da9-4492ac75489e" providerId="AD" clId="Web-{FD9064C5-46B2-431B-9F8F-A6A96DEFC471}" dt="2021-08-18T17:47:29.037" v="157"/>
          <ac:grpSpMkLst>
            <pc:docMk/>
            <pc:sldMk cId="2050864584" sldId="259"/>
            <ac:grpSpMk id="39" creationId="{12B335A1-0110-4D6F-BC0E-DCDCB432032B}"/>
          </ac:grpSpMkLst>
        </pc:grpChg>
        <pc:graphicFrameChg chg="add del">
          <ac:chgData name="Srikar Paidisetty" userId="S::srikar.paidisetty@tredence.com::c9b942ae-0339-4bff-9da9-4492ac75489e" providerId="AD" clId="Web-{FD9064C5-46B2-431B-9F8F-A6A96DEFC471}" dt="2021-08-18T17:46:48.974" v="150"/>
          <ac:graphicFrameMkLst>
            <pc:docMk/>
            <pc:sldMk cId="2050864584" sldId="259"/>
            <ac:graphicFrameMk id="27" creationId="{252899BC-468E-42D3-ABA9-8CED6682BA14}"/>
          </ac:graphicFrameMkLst>
        </pc:graphicFrameChg>
        <pc:graphicFrameChg chg="add del">
          <ac:chgData name="Srikar Paidisetty" userId="S::srikar.paidisetty@tredence.com::c9b942ae-0339-4bff-9da9-4492ac75489e" providerId="AD" clId="Web-{FD9064C5-46B2-431B-9F8F-A6A96DEFC471}" dt="2021-08-18T17:47:16.193" v="154"/>
          <ac:graphicFrameMkLst>
            <pc:docMk/>
            <pc:sldMk cId="2050864584" sldId="259"/>
            <ac:graphicFrameMk id="32" creationId="{A85B0B55-9284-4B21-98BB-7DD4BDA1A34D}"/>
          </ac:graphicFrameMkLst>
        </pc:graphicFrameChg>
        <pc:graphicFrameChg chg="add mod">
          <ac:chgData name="Srikar Paidisetty" userId="S::srikar.paidisetty@tredence.com::c9b942ae-0339-4bff-9da9-4492ac75489e" providerId="AD" clId="Web-{FD9064C5-46B2-431B-9F8F-A6A96DEFC471}" dt="2021-08-18T17:48:26.664" v="167" actId="1076"/>
          <ac:graphicFrameMkLst>
            <pc:docMk/>
            <pc:sldMk cId="2050864584" sldId="259"/>
            <ac:graphicFrameMk id="40" creationId="{6D08AFB4-9AC4-4766-921C-77AC1E1C7642}"/>
          </ac:graphicFrameMkLst>
        </pc:graphicFrameChg>
      </pc:sldChg>
      <pc:sldChg chg="addSp delSp modSp new mod setBg">
        <pc:chgData name="Srikar Paidisetty" userId="S::srikar.paidisetty@tredence.com::c9b942ae-0339-4bff-9da9-4492ac75489e" providerId="AD" clId="Web-{FD9064C5-46B2-431B-9F8F-A6A96DEFC471}" dt="2021-08-18T17:56:53.898" v="231"/>
        <pc:sldMkLst>
          <pc:docMk/>
          <pc:sldMk cId="967152339" sldId="260"/>
        </pc:sldMkLst>
        <pc:spChg chg="mod">
          <ac:chgData name="Srikar Paidisetty" userId="S::srikar.paidisetty@tredence.com::c9b942ae-0339-4bff-9da9-4492ac75489e" providerId="AD" clId="Web-{FD9064C5-46B2-431B-9F8F-A6A96DEFC471}" dt="2021-08-18T17:56:53.898" v="231"/>
          <ac:spMkLst>
            <pc:docMk/>
            <pc:sldMk cId="967152339" sldId="260"/>
            <ac:spMk id="2" creationId="{7331ADEB-857D-45F9-A08E-6F56078CEA84}"/>
          </ac:spMkLst>
        </pc:spChg>
        <pc:spChg chg="del mod">
          <ac:chgData name="Srikar Paidisetty" userId="S::srikar.paidisetty@tredence.com::c9b942ae-0339-4bff-9da9-4492ac75489e" providerId="AD" clId="Web-{FD9064C5-46B2-431B-9F8F-A6A96DEFC471}" dt="2021-08-18T17:49:55.104" v="179"/>
          <ac:spMkLst>
            <pc:docMk/>
            <pc:sldMk cId="967152339" sldId="260"/>
            <ac:spMk id="3" creationId="{C678E56B-C389-4B3A-9E19-3A0617049467}"/>
          </ac:spMkLst>
        </pc:spChg>
        <pc:spChg chg="add del mod">
          <ac:chgData name="Srikar Paidisetty" userId="S::srikar.paidisetty@tredence.com::c9b942ae-0339-4bff-9da9-4492ac75489e" providerId="AD" clId="Web-{FD9064C5-46B2-431B-9F8F-A6A96DEFC471}" dt="2021-08-18T17:50:56.200" v="190"/>
          <ac:spMkLst>
            <pc:docMk/>
            <pc:sldMk cId="967152339" sldId="260"/>
            <ac:spMk id="5" creationId="{C3977D44-594F-4AAA-83AD-FC5A25F857CE}"/>
          </ac:spMkLst>
        </pc:spChg>
        <pc:spChg chg="add del">
          <ac:chgData name="Srikar Paidisetty" userId="S::srikar.paidisetty@tredence.com::c9b942ae-0339-4bff-9da9-4492ac75489e" providerId="AD" clId="Web-{FD9064C5-46B2-431B-9F8F-A6A96DEFC471}" dt="2021-08-18T17:50:06.464" v="183"/>
          <ac:spMkLst>
            <pc:docMk/>
            <pc:sldMk cId="967152339" sldId="260"/>
            <ac:spMk id="8" creationId="{8651CFA9-6065-4243-AC48-858E359780B1}"/>
          </ac:spMkLst>
        </pc:spChg>
        <pc:spChg chg="add del mod">
          <ac:chgData name="Srikar Paidisetty" userId="S::srikar.paidisetty@tredence.com::c9b942ae-0339-4bff-9da9-4492ac75489e" providerId="AD" clId="Web-{FD9064C5-46B2-431B-9F8F-A6A96DEFC471}" dt="2021-08-18T17:51:08.638" v="193"/>
          <ac:spMkLst>
            <pc:docMk/>
            <pc:sldMk cId="967152339" sldId="260"/>
            <ac:spMk id="9" creationId="{E272CE98-40F2-40AA-A272-72C58432C771}"/>
          </ac:spMkLst>
        </pc:spChg>
        <pc:spChg chg="add del">
          <ac:chgData name="Srikar Paidisetty" userId="S::srikar.paidisetty@tredence.com::c9b942ae-0339-4bff-9da9-4492ac75489e" providerId="AD" clId="Web-{FD9064C5-46B2-431B-9F8F-A6A96DEFC471}" dt="2021-08-18T17:50:06.464" v="183"/>
          <ac:spMkLst>
            <pc:docMk/>
            <pc:sldMk cId="967152339" sldId="260"/>
            <ac:spMk id="10" creationId="{37962AE0-6A1C-4B76-9D52-10E5E6D7D3BB}"/>
          </ac:spMkLst>
        </pc:spChg>
        <pc:spChg chg="add del">
          <ac:chgData name="Srikar Paidisetty" userId="S::srikar.paidisetty@tredence.com::c9b942ae-0339-4bff-9da9-4492ac75489e" providerId="AD" clId="Web-{FD9064C5-46B2-431B-9F8F-A6A96DEFC471}" dt="2021-08-18T17:50:06.464" v="183"/>
          <ac:spMkLst>
            <pc:docMk/>
            <pc:sldMk cId="967152339" sldId="260"/>
            <ac:spMk id="12" creationId="{027CAEDE-D92D-4745-8749-71019415A797}"/>
          </ac:spMkLst>
        </pc:spChg>
        <pc:spChg chg="add del mod ord">
          <ac:chgData name="Srikar Paidisetty" userId="S::srikar.paidisetty@tredence.com::c9b942ae-0339-4bff-9da9-4492ac75489e" providerId="AD" clId="Web-{FD9064C5-46B2-431B-9F8F-A6A96DEFC471}" dt="2021-08-18T17:51:40.514" v="194"/>
          <ac:spMkLst>
            <pc:docMk/>
            <pc:sldMk cId="967152339" sldId="260"/>
            <ac:spMk id="17" creationId="{77D6E587-1FE9-40D4-9C7D-F8674FA66577}"/>
          </ac:spMkLst>
        </pc:spChg>
        <pc:spChg chg="add del mod">
          <ac:chgData name="Srikar Paidisetty" userId="S::srikar.paidisetty@tredence.com::c9b942ae-0339-4bff-9da9-4492ac75489e" providerId="AD" clId="Web-{FD9064C5-46B2-431B-9F8F-A6A96DEFC471}" dt="2021-08-18T17:52:12.530" v="202"/>
          <ac:spMkLst>
            <pc:docMk/>
            <pc:sldMk cId="967152339" sldId="260"/>
            <ac:spMk id="19" creationId="{D7AD8A01-8EAC-4774-9E00-9AFF997DBA98}"/>
          </ac:spMkLst>
        </pc:spChg>
        <pc:spChg chg="add del">
          <ac:chgData name="Srikar Paidisetty" userId="S::srikar.paidisetty@tredence.com::c9b942ae-0339-4bff-9da9-4492ac75489e" providerId="AD" clId="Web-{FD9064C5-46B2-431B-9F8F-A6A96DEFC471}" dt="2021-08-18T17:50:20.308" v="185"/>
          <ac:spMkLst>
            <pc:docMk/>
            <pc:sldMk cId="967152339" sldId="260"/>
            <ac:spMk id="20" creationId="{C9C2F761-C83D-4687-9A51-A3C00E74B3D9}"/>
          </ac:spMkLst>
        </pc:spChg>
        <pc:spChg chg="add del">
          <ac:chgData name="Srikar Paidisetty" userId="S::srikar.paidisetty@tredence.com::c9b942ae-0339-4bff-9da9-4492ac75489e" providerId="AD" clId="Web-{FD9064C5-46B2-431B-9F8F-A6A96DEFC471}" dt="2021-08-18T17:50:20.308" v="185"/>
          <ac:spMkLst>
            <pc:docMk/>
            <pc:sldMk cId="967152339" sldId="260"/>
            <ac:spMk id="23" creationId="{8651CFA9-6065-4243-AC48-858E359780B1}"/>
          </ac:spMkLst>
        </pc:spChg>
        <pc:spChg chg="add del mod">
          <ac:chgData name="Srikar Paidisetty" userId="S::srikar.paidisetty@tredence.com::c9b942ae-0339-4bff-9da9-4492ac75489e" providerId="AD" clId="Web-{FD9064C5-46B2-431B-9F8F-A6A96DEFC471}" dt="2021-08-18T17:53:42.783" v="205"/>
          <ac:spMkLst>
            <pc:docMk/>
            <pc:sldMk cId="967152339" sldId="260"/>
            <ac:spMk id="24" creationId="{133EFCC5-5F23-4648-8EBC-242E88D3D955}"/>
          </ac:spMkLst>
        </pc:spChg>
        <pc:spChg chg="add del">
          <ac:chgData name="Srikar Paidisetty" userId="S::srikar.paidisetty@tredence.com::c9b942ae-0339-4bff-9da9-4492ac75489e" providerId="AD" clId="Web-{FD9064C5-46B2-431B-9F8F-A6A96DEFC471}" dt="2021-08-18T17:50:20.308" v="185"/>
          <ac:spMkLst>
            <pc:docMk/>
            <pc:sldMk cId="967152339" sldId="260"/>
            <ac:spMk id="25" creationId="{FBC8BBE5-981E-4B0B-9654-32B5668BFF31}"/>
          </ac:spMkLst>
        </pc:spChg>
        <pc:spChg chg="add del">
          <ac:chgData name="Srikar Paidisetty" userId="S::srikar.paidisetty@tredence.com::c9b942ae-0339-4bff-9da9-4492ac75489e" providerId="AD" clId="Web-{FD9064C5-46B2-431B-9F8F-A6A96DEFC471}" dt="2021-08-18T17:51:00.028" v="192"/>
          <ac:spMkLst>
            <pc:docMk/>
            <pc:sldMk cId="967152339" sldId="260"/>
            <ac:spMk id="34" creationId="{0BABF38A-8A0D-492E-BD20-6CF4D46B50BD}"/>
          </ac:spMkLst>
        </pc:spChg>
        <pc:spChg chg="add del">
          <ac:chgData name="Srikar Paidisetty" userId="S::srikar.paidisetty@tredence.com::c9b942ae-0339-4bff-9da9-4492ac75489e" providerId="AD" clId="Web-{FD9064C5-46B2-431B-9F8F-A6A96DEFC471}" dt="2021-08-18T17:51:00.028" v="192"/>
          <ac:spMkLst>
            <pc:docMk/>
            <pc:sldMk cId="967152339" sldId="260"/>
            <ac:spMk id="38" creationId="{310E06F9-9F12-4D1B-92C0-4B30818D093E}"/>
          </ac:spMkLst>
        </pc:spChg>
        <pc:spChg chg="add del">
          <ac:chgData name="Srikar Paidisetty" userId="S::srikar.paidisetty@tredence.com::c9b942ae-0339-4bff-9da9-4492ac75489e" providerId="AD" clId="Web-{FD9064C5-46B2-431B-9F8F-A6A96DEFC471}" dt="2021-08-18T17:51:00.028" v="192"/>
          <ac:spMkLst>
            <pc:docMk/>
            <pc:sldMk cId="967152339" sldId="260"/>
            <ac:spMk id="40" creationId="{7DA29CF3-8B8B-4DDF-A19B-72E0059DD5DC}"/>
          </ac:spMkLst>
        </pc:spChg>
        <pc:spChg chg="add del">
          <ac:chgData name="Srikar Paidisetty" userId="S::srikar.paidisetty@tredence.com::c9b942ae-0339-4bff-9da9-4492ac75489e" providerId="AD" clId="Web-{FD9064C5-46B2-431B-9F8F-A6A96DEFC471}" dt="2021-08-18T17:51:49.920" v="198"/>
          <ac:spMkLst>
            <pc:docMk/>
            <pc:sldMk cId="967152339" sldId="260"/>
            <ac:spMk id="49" creationId="{8651CFA9-6065-4243-AC48-858E359780B1}"/>
          </ac:spMkLst>
        </pc:spChg>
        <pc:spChg chg="add del">
          <ac:chgData name="Srikar Paidisetty" userId="S::srikar.paidisetty@tredence.com::c9b942ae-0339-4bff-9da9-4492ac75489e" providerId="AD" clId="Web-{FD9064C5-46B2-431B-9F8F-A6A96DEFC471}" dt="2021-08-18T17:51:49.920" v="198"/>
          <ac:spMkLst>
            <pc:docMk/>
            <pc:sldMk cId="967152339" sldId="260"/>
            <ac:spMk id="51" creationId="{FBC8BBE5-981E-4B0B-9654-32B5668BFF31}"/>
          </ac:spMkLst>
        </pc:spChg>
        <pc:spChg chg="add del">
          <ac:chgData name="Srikar Paidisetty" userId="S::srikar.paidisetty@tredence.com::c9b942ae-0339-4bff-9da9-4492ac75489e" providerId="AD" clId="Web-{FD9064C5-46B2-431B-9F8F-A6A96DEFC471}" dt="2021-08-18T17:51:49.920" v="198"/>
          <ac:spMkLst>
            <pc:docMk/>
            <pc:sldMk cId="967152339" sldId="260"/>
            <ac:spMk id="57" creationId="{0DADC141-2CF4-4D22-BFEF-05FB358E4DFD}"/>
          </ac:spMkLst>
        </pc:spChg>
        <pc:spChg chg="add del">
          <ac:chgData name="Srikar Paidisetty" userId="S::srikar.paidisetty@tredence.com::c9b942ae-0339-4bff-9da9-4492ac75489e" providerId="AD" clId="Web-{FD9064C5-46B2-431B-9F8F-A6A96DEFC471}" dt="2021-08-18T17:51:49.920" v="198"/>
          <ac:spMkLst>
            <pc:docMk/>
            <pc:sldMk cId="967152339" sldId="260"/>
            <ac:spMk id="59" creationId="{F43A66C0-8F79-4D55-8A61-9E980D5FEE26}"/>
          </ac:spMkLst>
        </pc:spChg>
        <pc:spChg chg="add del">
          <ac:chgData name="Srikar Paidisetty" userId="S::srikar.paidisetty@tredence.com::c9b942ae-0339-4bff-9da9-4492ac75489e" providerId="AD" clId="Web-{FD9064C5-46B2-431B-9F8F-A6A96DEFC471}" dt="2021-08-18T17:52:23.765" v="203"/>
          <ac:spMkLst>
            <pc:docMk/>
            <pc:sldMk cId="967152339" sldId="260"/>
            <ac:spMk id="63" creationId="{67FAD1BC-59F6-44C3-8C7C-554A6F9E8075}"/>
          </ac:spMkLst>
        </pc:spChg>
        <pc:spChg chg="add del">
          <ac:chgData name="Srikar Paidisetty" userId="S::srikar.paidisetty@tredence.com::c9b942ae-0339-4bff-9da9-4492ac75489e" providerId="AD" clId="Web-{FD9064C5-46B2-431B-9F8F-A6A96DEFC471}" dt="2021-08-18T17:52:23.765" v="203"/>
          <ac:spMkLst>
            <pc:docMk/>
            <pc:sldMk cId="967152339" sldId="260"/>
            <ac:spMk id="66" creationId="{A4FB2F27-3F7D-440E-A905-86607A926A29}"/>
          </ac:spMkLst>
        </pc:spChg>
        <pc:spChg chg="add del">
          <ac:chgData name="Srikar Paidisetty" userId="S::srikar.paidisetty@tredence.com::c9b942ae-0339-4bff-9da9-4492ac75489e" providerId="AD" clId="Web-{FD9064C5-46B2-431B-9F8F-A6A96DEFC471}" dt="2021-08-18T17:52:23.765" v="203"/>
          <ac:spMkLst>
            <pc:docMk/>
            <pc:sldMk cId="967152339" sldId="260"/>
            <ac:spMk id="68" creationId="{AF678C14-A033-4139-BCA9-8382B039648B}"/>
          </ac:spMkLst>
        </pc:spChg>
        <pc:spChg chg="add del">
          <ac:chgData name="Srikar Paidisetty" userId="S::srikar.paidisetty@tredence.com::c9b942ae-0339-4bff-9da9-4492ac75489e" providerId="AD" clId="Web-{FD9064C5-46B2-431B-9F8F-A6A96DEFC471}" dt="2021-08-18T17:54:18.800" v="212"/>
          <ac:spMkLst>
            <pc:docMk/>
            <pc:sldMk cId="967152339" sldId="260"/>
            <ac:spMk id="77" creationId="{0BABF38A-8A0D-492E-BD20-6CF4D46B50BD}"/>
          </ac:spMkLst>
        </pc:spChg>
        <pc:spChg chg="add del">
          <ac:chgData name="Srikar Paidisetty" userId="S::srikar.paidisetty@tredence.com::c9b942ae-0339-4bff-9da9-4492ac75489e" providerId="AD" clId="Web-{FD9064C5-46B2-431B-9F8F-A6A96DEFC471}" dt="2021-08-18T17:54:18.800" v="212"/>
          <ac:spMkLst>
            <pc:docMk/>
            <pc:sldMk cId="967152339" sldId="260"/>
            <ac:spMk id="81" creationId="{310E06F9-9F12-4D1B-92C0-4B30818D093E}"/>
          </ac:spMkLst>
        </pc:spChg>
        <pc:spChg chg="add del">
          <ac:chgData name="Srikar Paidisetty" userId="S::srikar.paidisetty@tredence.com::c9b942ae-0339-4bff-9da9-4492ac75489e" providerId="AD" clId="Web-{FD9064C5-46B2-431B-9F8F-A6A96DEFC471}" dt="2021-08-18T17:54:18.800" v="212"/>
          <ac:spMkLst>
            <pc:docMk/>
            <pc:sldMk cId="967152339" sldId="260"/>
            <ac:spMk id="83" creationId="{8F5EFE88-F6A7-4B53-AF99-227DFC56A032}"/>
          </ac:spMkLst>
        </pc:spChg>
        <pc:spChg chg="add del">
          <ac:chgData name="Srikar Paidisetty" userId="S::srikar.paidisetty@tredence.com::c9b942ae-0339-4bff-9da9-4492ac75489e" providerId="AD" clId="Web-{FD9064C5-46B2-431B-9F8F-A6A96DEFC471}" dt="2021-08-18T17:54:18.800" v="212"/>
          <ac:spMkLst>
            <pc:docMk/>
            <pc:sldMk cId="967152339" sldId="260"/>
            <ac:spMk id="85" creationId="{BF9AF5CF-AE21-453A-8D3F-6D9FC64A18B2}"/>
          </ac:spMkLst>
        </pc:spChg>
        <pc:spChg chg="add del">
          <ac:chgData name="Srikar Paidisetty" userId="S::srikar.paidisetty@tredence.com::c9b942ae-0339-4bff-9da9-4492ac75489e" providerId="AD" clId="Web-{FD9064C5-46B2-431B-9F8F-A6A96DEFC471}" dt="2021-08-18T17:54:12.268" v="209"/>
          <ac:spMkLst>
            <pc:docMk/>
            <pc:sldMk cId="967152339" sldId="260"/>
            <ac:spMk id="92" creationId="{310E06F9-9F12-4D1B-92C0-4B30818D093E}"/>
          </ac:spMkLst>
        </pc:spChg>
        <pc:spChg chg="add del">
          <ac:chgData name="Srikar Paidisetty" userId="S::srikar.paidisetty@tredence.com::c9b942ae-0339-4bff-9da9-4492ac75489e" providerId="AD" clId="Web-{FD9064C5-46B2-431B-9F8F-A6A96DEFC471}" dt="2021-08-18T17:53:58.705" v="207"/>
          <ac:spMkLst>
            <pc:docMk/>
            <pc:sldMk cId="967152339" sldId="260"/>
            <ac:spMk id="93" creationId="{0D5B9F80-923F-4749-ACC0-B21F1A0C4425}"/>
          </ac:spMkLst>
        </pc:spChg>
        <pc:spChg chg="add del">
          <ac:chgData name="Srikar Paidisetty" userId="S::srikar.paidisetty@tredence.com::c9b942ae-0339-4bff-9da9-4492ac75489e" providerId="AD" clId="Web-{FD9064C5-46B2-431B-9F8F-A6A96DEFC471}" dt="2021-08-18T17:54:12.268" v="209"/>
          <ac:spMkLst>
            <pc:docMk/>
            <pc:sldMk cId="967152339" sldId="260"/>
            <ac:spMk id="94" creationId="{0BABF38A-8A0D-492E-BD20-6CF4D46B50BD}"/>
          </ac:spMkLst>
        </pc:spChg>
        <pc:spChg chg="add del">
          <ac:chgData name="Srikar Paidisetty" userId="S::srikar.paidisetty@tredence.com::c9b942ae-0339-4bff-9da9-4492ac75489e" providerId="AD" clId="Web-{FD9064C5-46B2-431B-9F8F-A6A96DEFC471}" dt="2021-08-18T17:54:12.268" v="209"/>
          <ac:spMkLst>
            <pc:docMk/>
            <pc:sldMk cId="967152339" sldId="260"/>
            <ac:spMk id="95" creationId="{7DA29CF3-8B8B-4DDF-A19B-72E0059DD5DC}"/>
          </ac:spMkLst>
        </pc:spChg>
        <pc:spChg chg="add del">
          <ac:chgData name="Srikar Paidisetty" userId="S::srikar.paidisetty@tredence.com::c9b942ae-0339-4bff-9da9-4492ac75489e" providerId="AD" clId="Web-{FD9064C5-46B2-431B-9F8F-A6A96DEFC471}" dt="2021-08-18T17:53:58.705" v="207"/>
          <ac:spMkLst>
            <pc:docMk/>
            <pc:sldMk cId="967152339" sldId="260"/>
            <ac:spMk id="96" creationId="{8651CFA9-6065-4243-AC48-858E359780B1}"/>
          </ac:spMkLst>
        </pc:spChg>
        <pc:spChg chg="add del">
          <ac:chgData name="Srikar Paidisetty" userId="S::srikar.paidisetty@tredence.com::c9b942ae-0339-4bff-9da9-4492ac75489e" providerId="AD" clId="Web-{FD9064C5-46B2-431B-9F8F-A6A96DEFC471}" dt="2021-08-18T17:54:18.768" v="211"/>
          <ac:spMkLst>
            <pc:docMk/>
            <pc:sldMk cId="967152339" sldId="260"/>
            <ac:spMk id="97" creationId="{0BABF38A-8A0D-492E-BD20-6CF4D46B50BD}"/>
          </ac:spMkLst>
        </pc:spChg>
        <pc:spChg chg="add del">
          <ac:chgData name="Srikar Paidisetty" userId="S::srikar.paidisetty@tredence.com::c9b942ae-0339-4bff-9da9-4492ac75489e" providerId="AD" clId="Web-{FD9064C5-46B2-431B-9F8F-A6A96DEFC471}" dt="2021-08-18T17:53:58.705" v="207"/>
          <ac:spMkLst>
            <pc:docMk/>
            <pc:sldMk cId="967152339" sldId="260"/>
            <ac:spMk id="98" creationId="{A3EF0E40-AEB8-4DF7-A67A-7317B3BF94CA}"/>
          </ac:spMkLst>
        </pc:spChg>
        <pc:spChg chg="add del">
          <ac:chgData name="Srikar Paidisetty" userId="S::srikar.paidisetty@tredence.com::c9b942ae-0339-4bff-9da9-4492ac75489e" providerId="AD" clId="Web-{FD9064C5-46B2-431B-9F8F-A6A96DEFC471}" dt="2021-08-18T17:54:18.768" v="211"/>
          <ac:spMkLst>
            <pc:docMk/>
            <pc:sldMk cId="967152339" sldId="260"/>
            <ac:spMk id="101" creationId="{310E06F9-9F12-4D1B-92C0-4B30818D093E}"/>
          </ac:spMkLst>
        </pc:spChg>
        <pc:spChg chg="add del">
          <ac:chgData name="Srikar Paidisetty" userId="S::srikar.paidisetty@tredence.com::c9b942ae-0339-4bff-9da9-4492ac75489e" providerId="AD" clId="Web-{FD9064C5-46B2-431B-9F8F-A6A96DEFC471}" dt="2021-08-18T17:54:18.768" v="211"/>
          <ac:spMkLst>
            <pc:docMk/>
            <pc:sldMk cId="967152339" sldId="260"/>
            <ac:spMk id="103" creationId="{8F5EFE88-F6A7-4B53-AF99-227DFC56A032}"/>
          </ac:spMkLst>
        </pc:spChg>
        <pc:spChg chg="add del">
          <ac:chgData name="Srikar Paidisetty" userId="S::srikar.paidisetty@tredence.com::c9b942ae-0339-4bff-9da9-4492ac75489e" providerId="AD" clId="Web-{FD9064C5-46B2-431B-9F8F-A6A96DEFC471}" dt="2021-08-18T17:54:32.659" v="214"/>
          <ac:spMkLst>
            <pc:docMk/>
            <pc:sldMk cId="967152339" sldId="260"/>
            <ac:spMk id="105" creationId="{0BABF38A-8A0D-492E-BD20-6CF4D46B50BD}"/>
          </ac:spMkLst>
        </pc:spChg>
        <pc:spChg chg="add del">
          <ac:chgData name="Srikar Paidisetty" userId="S::srikar.paidisetty@tredence.com::c9b942ae-0339-4bff-9da9-4492ac75489e" providerId="AD" clId="Web-{FD9064C5-46B2-431B-9F8F-A6A96DEFC471}" dt="2021-08-18T17:54:18.768" v="211"/>
          <ac:spMkLst>
            <pc:docMk/>
            <pc:sldMk cId="967152339" sldId="260"/>
            <ac:spMk id="107" creationId="{BF9AF5CF-AE21-453A-8D3F-6D9FC64A18B2}"/>
          </ac:spMkLst>
        </pc:spChg>
        <pc:spChg chg="add del">
          <ac:chgData name="Srikar Paidisetty" userId="S::srikar.paidisetty@tredence.com::c9b942ae-0339-4bff-9da9-4492ac75489e" providerId="AD" clId="Web-{FD9064C5-46B2-431B-9F8F-A6A96DEFC471}" dt="2021-08-18T17:54:32.659" v="214"/>
          <ac:spMkLst>
            <pc:docMk/>
            <pc:sldMk cId="967152339" sldId="260"/>
            <ac:spMk id="108" creationId="{310E06F9-9F12-4D1B-92C0-4B30818D093E}"/>
          </ac:spMkLst>
        </pc:spChg>
        <pc:spChg chg="add del">
          <ac:chgData name="Srikar Paidisetty" userId="S::srikar.paidisetty@tredence.com::c9b942ae-0339-4bff-9da9-4492ac75489e" providerId="AD" clId="Web-{FD9064C5-46B2-431B-9F8F-A6A96DEFC471}" dt="2021-08-18T17:54:32.659" v="214"/>
          <ac:spMkLst>
            <pc:docMk/>
            <pc:sldMk cId="967152339" sldId="260"/>
            <ac:spMk id="109" creationId="{7DA29CF3-8B8B-4DDF-A19B-72E0059DD5DC}"/>
          </ac:spMkLst>
        </pc:spChg>
        <pc:spChg chg="add del">
          <ac:chgData name="Srikar Paidisetty" userId="S::srikar.paidisetty@tredence.com::c9b942ae-0339-4bff-9da9-4492ac75489e" providerId="AD" clId="Web-{FD9064C5-46B2-431B-9F8F-A6A96DEFC471}" dt="2021-08-18T17:56:53.898" v="231"/>
          <ac:spMkLst>
            <pc:docMk/>
            <pc:sldMk cId="967152339" sldId="260"/>
            <ac:spMk id="116" creationId="{B1BB0C2B-EA0C-452D-AB5A-7804BC292C01}"/>
          </ac:spMkLst>
        </pc:spChg>
        <pc:spChg chg="add del">
          <ac:chgData name="Srikar Paidisetty" userId="S::srikar.paidisetty@tredence.com::c9b942ae-0339-4bff-9da9-4492ac75489e" providerId="AD" clId="Web-{FD9064C5-46B2-431B-9F8F-A6A96DEFC471}" dt="2021-08-18T17:56:53.898" v="231"/>
          <ac:spMkLst>
            <pc:docMk/>
            <pc:sldMk cId="967152339" sldId="260"/>
            <ac:spMk id="119" creationId="{8651CFA9-6065-4243-AC48-858E359780B1}"/>
          </ac:spMkLst>
        </pc:spChg>
        <pc:spChg chg="add del">
          <ac:chgData name="Srikar Paidisetty" userId="S::srikar.paidisetty@tredence.com::c9b942ae-0339-4bff-9da9-4492ac75489e" providerId="AD" clId="Web-{FD9064C5-46B2-431B-9F8F-A6A96DEFC471}" dt="2021-08-18T17:56:53.898" v="231"/>
          <ac:spMkLst>
            <pc:docMk/>
            <pc:sldMk cId="967152339" sldId="260"/>
            <ac:spMk id="121" creationId="{FBC8BBE5-981E-4B0B-9654-32B5668BFF31}"/>
          </ac:spMkLst>
        </pc:spChg>
        <pc:spChg chg="add">
          <ac:chgData name="Srikar Paidisetty" userId="S::srikar.paidisetty@tredence.com::c9b942ae-0339-4bff-9da9-4492ac75489e" providerId="AD" clId="Web-{FD9064C5-46B2-431B-9F8F-A6A96DEFC471}" dt="2021-08-18T17:56:53.898" v="231"/>
          <ac:spMkLst>
            <pc:docMk/>
            <pc:sldMk cId="967152339" sldId="260"/>
            <ac:spMk id="130" creationId="{0BABF38A-8A0D-492E-BD20-6CF4D46B50BD}"/>
          </ac:spMkLst>
        </pc:spChg>
        <pc:spChg chg="add">
          <ac:chgData name="Srikar Paidisetty" userId="S::srikar.paidisetty@tredence.com::c9b942ae-0339-4bff-9da9-4492ac75489e" providerId="AD" clId="Web-{FD9064C5-46B2-431B-9F8F-A6A96DEFC471}" dt="2021-08-18T17:56:53.898" v="231"/>
          <ac:spMkLst>
            <pc:docMk/>
            <pc:sldMk cId="967152339" sldId="260"/>
            <ac:spMk id="134" creationId="{310E06F9-9F12-4D1B-92C0-4B30818D093E}"/>
          </ac:spMkLst>
        </pc:spChg>
        <pc:spChg chg="add">
          <ac:chgData name="Srikar Paidisetty" userId="S::srikar.paidisetty@tredence.com::c9b942ae-0339-4bff-9da9-4492ac75489e" providerId="AD" clId="Web-{FD9064C5-46B2-431B-9F8F-A6A96DEFC471}" dt="2021-08-18T17:56:53.898" v="231"/>
          <ac:spMkLst>
            <pc:docMk/>
            <pc:sldMk cId="967152339" sldId="260"/>
            <ac:spMk id="136" creationId="{8F5EFE88-F6A7-4B53-AF99-227DFC56A032}"/>
          </ac:spMkLst>
        </pc:spChg>
        <pc:spChg chg="add">
          <ac:chgData name="Srikar Paidisetty" userId="S::srikar.paidisetty@tredence.com::c9b942ae-0339-4bff-9da9-4492ac75489e" providerId="AD" clId="Web-{FD9064C5-46B2-431B-9F8F-A6A96DEFC471}" dt="2021-08-18T17:56:53.898" v="231"/>
          <ac:spMkLst>
            <pc:docMk/>
            <pc:sldMk cId="967152339" sldId="260"/>
            <ac:spMk id="138" creationId="{BF9AF5CF-AE21-453A-8D3F-6D9FC64A18B2}"/>
          </ac:spMkLst>
        </pc:spChg>
        <pc:grpChg chg="add del">
          <ac:chgData name="Srikar Paidisetty" userId="S::srikar.paidisetty@tredence.com::c9b942ae-0339-4bff-9da9-4492ac75489e" providerId="AD" clId="Web-{FD9064C5-46B2-431B-9F8F-A6A96DEFC471}" dt="2021-08-18T17:50:06.464" v="183"/>
          <ac:grpSpMkLst>
            <pc:docMk/>
            <pc:sldMk cId="967152339" sldId="260"/>
            <ac:grpSpMk id="14" creationId="{6A0ABFF7-3293-4EAC-9426-EBDCAA34D5E1}"/>
          </ac:grpSpMkLst>
        </pc:grpChg>
        <pc:grpChg chg="add del">
          <ac:chgData name="Srikar Paidisetty" userId="S::srikar.paidisetty@tredence.com::c9b942ae-0339-4bff-9da9-4492ac75489e" providerId="AD" clId="Web-{FD9064C5-46B2-431B-9F8F-A6A96DEFC471}" dt="2021-08-18T17:50:20.308" v="185"/>
          <ac:grpSpMkLst>
            <pc:docMk/>
            <pc:sldMk cId="967152339" sldId="260"/>
            <ac:grpSpMk id="27" creationId="{8ED5E97A-D21B-4AA4-83CF-DA3A380E301A}"/>
          </ac:grpSpMkLst>
        </pc:grpChg>
        <pc:grpChg chg="add del">
          <ac:chgData name="Srikar Paidisetty" userId="S::srikar.paidisetty@tredence.com::c9b942ae-0339-4bff-9da9-4492ac75489e" providerId="AD" clId="Web-{FD9064C5-46B2-431B-9F8F-A6A96DEFC471}" dt="2021-08-18T17:51:00.028" v="192"/>
          <ac:grpSpMkLst>
            <pc:docMk/>
            <pc:sldMk cId="967152339" sldId="260"/>
            <ac:grpSpMk id="42" creationId="{2C96D671-CB09-4A40-87DE-E5042068B0E0}"/>
          </ac:grpSpMkLst>
        </pc:grpChg>
        <pc:grpChg chg="add del">
          <ac:chgData name="Srikar Paidisetty" userId="S::srikar.paidisetty@tredence.com::c9b942ae-0339-4bff-9da9-4492ac75489e" providerId="AD" clId="Web-{FD9064C5-46B2-431B-9F8F-A6A96DEFC471}" dt="2021-08-18T17:51:49.920" v="198"/>
          <ac:grpSpMkLst>
            <pc:docMk/>
            <pc:sldMk cId="967152339" sldId="260"/>
            <ac:grpSpMk id="53" creationId="{545001F7-3F8F-4035-8348-1B9798C77D29}"/>
          </ac:grpSpMkLst>
        </pc:grpChg>
        <pc:grpChg chg="add del">
          <ac:chgData name="Srikar Paidisetty" userId="S::srikar.paidisetty@tredence.com::c9b942ae-0339-4bff-9da9-4492ac75489e" providerId="AD" clId="Web-{FD9064C5-46B2-431B-9F8F-A6A96DEFC471}" dt="2021-08-18T17:52:23.765" v="203"/>
          <ac:grpSpMkLst>
            <pc:docMk/>
            <pc:sldMk cId="967152339" sldId="260"/>
            <ac:grpSpMk id="70" creationId="{F7A0AA6E-FBE4-4237-8777-A5766F0A51C2}"/>
          </ac:grpSpMkLst>
        </pc:grpChg>
        <pc:grpChg chg="add del">
          <ac:chgData name="Srikar Paidisetty" userId="S::srikar.paidisetty@tredence.com::c9b942ae-0339-4bff-9da9-4492ac75489e" providerId="AD" clId="Web-{FD9064C5-46B2-431B-9F8F-A6A96DEFC471}" dt="2021-08-18T17:54:18.800" v="212"/>
          <ac:grpSpMkLst>
            <pc:docMk/>
            <pc:sldMk cId="967152339" sldId="260"/>
            <ac:grpSpMk id="87" creationId="{BE79AECD-175A-4F8E-98CE-F42417E11388}"/>
          </ac:grpSpMkLst>
        </pc:grpChg>
        <pc:grpChg chg="add del">
          <ac:chgData name="Srikar Paidisetty" userId="S::srikar.paidisetty@tredence.com::c9b942ae-0339-4bff-9da9-4492ac75489e" providerId="AD" clId="Web-{FD9064C5-46B2-431B-9F8F-A6A96DEFC471}" dt="2021-08-18T17:53:58.705" v="207"/>
          <ac:grpSpMkLst>
            <pc:docMk/>
            <pc:sldMk cId="967152339" sldId="260"/>
            <ac:grpSpMk id="100" creationId="{EE9B2788-52F7-4FD8-9A6C-1CBD701193C8}"/>
          </ac:grpSpMkLst>
        </pc:grpChg>
        <pc:grpChg chg="add del">
          <ac:chgData name="Srikar Paidisetty" userId="S::srikar.paidisetty@tredence.com::c9b942ae-0339-4bff-9da9-4492ac75489e" providerId="AD" clId="Web-{FD9064C5-46B2-431B-9F8F-A6A96DEFC471}" dt="2021-08-18T17:54:12.268" v="209"/>
          <ac:grpSpMkLst>
            <pc:docMk/>
            <pc:sldMk cId="967152339" sldId="260"/>
            <ac:grpSpMk id="102" creationId="{2C96D671-CB09-4A40-87DE-E5042068B0E0}"/>
          </ac:grpSpMkLst>
        </pc:grpChg>
        <pc:grpChg chg="add del">
          <ac:chgData name="Srikar Paidisetty" userId="S::srikar.paidisetty@tredence.com::c9b942ae-0339-4bff-9da9-4492ac75489e" providerId="AD" clId="Web-{FD9064C5-46B2-431B-9F8F-A6A96DEFC471}" dt="2021-08-18T17:54:18.768" v="211"/>
          <ac:grpSpMkLst>
            <pc:docMk/>
            <pc:sldMk cId="967152339" sldId="260"/>
            <ac:grpSpMk id="104" creationId="{BE79AECD-175A-4F8E-98CE-F42417E11388}"/>
          </ac:grpSpMkLst>
        </pc:grpChg>
        <pc:grpChg chg="add del">
          <ac:chgData name="Srikar Paidisetty" userId="S::srikar.paidisetty@tredence.com::c9b942ae-0339-4bff-9da9-4492ac75489e" providerId="AD" clId="Web-{FD9064C5-46B2-431B-9F8F-A6A96DEFC471}" dt="2021-08-18T17:54:32.659" v="214"/>
          <ac:grpSpMkLst>
            <pc:docMk/>
            <pc:sldMk cId="967152339" sldId="260"/>
            <ac:grpSpMk id="110" creationId="{2C96D671-CB09-4A40-87DE-E5042068B0E0}"/>
          </ac:grpSpMkLst>
        </pc:grpChg>
        <pc:grpChg chg="add del">
          <ac:chgData name="Srikar Paidisetty" userId="S::srikar.paidisetty@tredence.com::c9b942ae-0339-4bff-9da9-4492ac75489e" providerId="AD" clId="Web-{FD9064C5-46B2-431B-9F8F-A6A96DEFC471}" dt="2021-08-18T17:56:53.898" v="231"/>
          <ac:grpSpMkLst>
            <pc:docMk/>
            <pc:sldMk cId="967152339" sldId="260"/>
            <ac:grpSpMk id="123" creationId="{8ED5E97A-D21B-4AA4-83CF-DA3A380E301A}"/>
          </ac:grpSpMkLst>
        </pc:grpChg>
        <pc:grpChg chg="add">
          <ac:chgData name="Srikar Paidisetty" userId="S::srikar.paidisetty@tredence.com::c9b942ae-0339-4bff-9da9-4492ac75489e" providerId="AD" clId="Web-{FD9064C5-46B2-431B-9F8F-A6A96DEFC471}" dt="2021-08-18T17:56:53.898" v="231"/>
          <ac:grpSpMkLst>
            <pc:docMk/>
            <pc:sldMk cId="967152339" sldId="260"/>
            <ac:grpSpMk id="140" creationId="{BE79AECD-175A-4F8E-98CE-F42417E11388}"/>
          </ac:grpSpMkLst>
        </pc:grpChg>
        <pc:picChg chg="add del mod ord">
          <ac:chgData name="Srikar Paidisetty" userId="S::srikar.paidisetty@tredence.com::c9b942ae-0339-4bff-9da9-4492ac75489e" providerId="AD" clId="Web-{FD9064C5-46B2-431B-9F8F-A6A96DEFC471}" dt="2021-08-18T17:50:56.200" v="190"/>
          <ac:picMkLst>
            <pc:docMk/>
            <pc:sldMk cId="967152339" sldId="260"/>
            <ac:picMk id="4" creationId="{94B4857C-54B5-43A8-9127-AEE187642285}"/>
          </ac:picMkLst>
        </pc:picChg>
        <pc:picChg chg="add del mod">
          <ac:chgData name="Srikar Paidisetty" userId="S::srikar.paidisetty@tredence.com::c9b942ae-0339-4bff-9da9-4492ac75489e" providerId="AD" clId="Web-{FD9064C5-46B2-431B-9F8F-A6A96DEFC471}" dt="2021-08-18T17:51:08.638" v="193"/>
          <ac:picMkLst>
            <pc:docMk/>
            <pc:sldMk cId="967152339" sldId="260"/>
            <ac:picMk id="7" creationId="{0139413F-5446-4F02-93E5-6BB30F8614B0}"/>
          </ac:picMkLst>
        </pc:picChg>
        <pc:picChg chg="add del mod ord">
          <ac:chgData name="Srikar Paidisetty" userId="S::srikar.paidisetty@tredence.com::c9b942ae-0339-4bff-9da9-4492ac75489e" providerId="AD" clId="Web-{FD9064C5-46B2-431B-9F8F-A6A96DEFC471}" dt="2021-08-18T17:52:35.593" v="204"/>
          <ac:picMkLst>
            <pc:docMk/>
            <pc:sldMk cId="967152339" sldId="260"/>
            <ac:picMk id="18" creationId="{EE497685-9562-4AE4-9EBF-72FACFA06F8A}"/>
          </ac:picMkLst>
        </pc:picChg>
        <pc:picChg chg="add mod ord">
          <ac:chgData name="Srikar Paidisetty" userId="S::srikar.paidisetty@tredence.com::c9b942ae-0339-4bff-9da9-4492ac75489e" providerId="AD" clId="Web-{FD9064C5-46B2-431B-9F8F-A6A96DEFC471}" dt="2021-08-18T17:56:53.898" v="231"/>
          <ac:picMkLst>
            <pc:docMk/>
            <pc:sldMk cId="967152339" sldId="260"/>
            <ac:picMk id="26" creationId="{7E5B557A-F133-4F2A-B64F-F427D317DF0E}"/>
          </ac:picMkLst>
        </pc:picChg>
        <pc:picChg chg="add del">
          <ac:chgData name="Srikar Paidisetty" userId="S::srikar.paidisetty@tredence.com::c9b942ae-0339-4bff-9da9-4492ac75489e" providerId="AD" clId="Web-{FD9064C5-46B2-431B-9F8F-A6A96DEFC471}" dt="2021-08-18T17:51:00.028" v="192"/>
          <ac:picMkLst>
            <pc:docMk/>
            <pc:sldMk cId="967152339" sldId="260"/>
            <ac:picMk id="36" creationId="{BC526B7A-4801-4FD1-95C8-03AF22629E87}"/>
          </ac:picMkLst>
        </pc:picChg>
        <pc:picChg chg="add del">
          <ac:chgData name="Srikar Paidisetty" userId="S::srikar.paidisetty@tredence.com::c9b942ae-0339-4bff-9da9-4492ac75489e" providerId="AD" clId="Web-{FD9064C5-46B2-431B-9F8F-A6A96DEFC471}" dt="2021-08-18T17:54:18.800" v="212"/>
          <ac:picMkLst>
            <pc:docMk/>
            <pc:sldMk cId="967152339" sldId="260"/>
            <ac:picMk id="79" creationId="{BC526B7A-4801-4FD1-95C8-03AF22629E87}"/>
          </ac:picMkLst>
        </pc:picChg>
        <pc:picChg chg="add del">
          <ac:chgData name="Srikar Paidisetty" userId="S::srikar.paidisetty@tredence.com::c9b942ae-0339-4bff-9da9-4492ac75489e" providerId="AD" clId="Web-{FD9064C5-46B2-431B-9F8F-A6A96DEFC471}" dt="2021-08-18T17:54:12.268" v="209"/>
          <ac:picMkLst>
            <pc:docMk/>
            <pc:sldMk cId="967152339" sldId="260"/>
            <ac:picMk id="91" creationId="{BC526B7A-4801-4FD1-95C8-03AF22629E87}"/>
          </ac:picMkLst>
        </pc:picChg>
        <pc:picChg chg="add del">
          <ac:chgData name="Srikar Paidisetty" userId="S::srikar.paidisetty@tredence.com::c9b942ae-0339-4bff-9da9-4492ac75489e" providerId="AD" clId="Web-{FD9064C5-46B2-431B-9F8F-A6A96DEFC471}" dt="2021-08-18T17:54:18.768" v="211"/>
          <ac:picMkLst>
            <pc:docMk/>
            <pc:sldMk cId="967152339" sldId="260"/>
            <ac:picMk id="99" creationId="{BC526B7A-4801-4FD1-95C8-03AF22629E87}"/>
          </ac:picMkLst>
        </pc:picChg>
        <pc:picChg chg="add del">
          <ac:chgData name="Srikar Paidisetty" userId="S::srikar.paidisetty@tredence.com::c9b942ae-0339-4bff-9da9-4492ac75489e" providerId="AD" clId="Web-{FD9064C5-46B2-431B-9F8F-A6A96DEFC471}" dt="2021-08-18T17:54:32.659" v="214"/>
          <ac:picMkLst>
            <pc:docMk/>
            <pc:sldMk cId="967152339" sldId="260"/>
            <ac:picMk id="106" creationId="{BC526B7A-4801-4FD1-95C8-03AF22629E87}"/>
          </ac:picMkLst>
        </pc:picChg>
        <pc:picChg chg="add">
          <ac:chgData name="Srikar Paidisetty" userId="S::srikar.paidisetty@tredence.com::c9b942ae-0339-4bff-9da9-4492ac75489e" providerId="AD" clId="Web-{FD9064C5-46B2-431B-9F8F-A6A96DEFC471}" dt="2021-08-18T17:56:53.898" v="231"/>
          <ac:picMkLst>
            <pc:docMk/>
            <pc:sldMk cId="967152339" sldId="260"/>
            <ac:picMk id="132" creationId="{BC526B7A-4801-4FD1-95C8-03AF22629E87}"/>
          </ac:picMkLst>
        </pc:picChg>
      </pc:sldChg>
      <pc:sldChg chg="addSp delSp modSp new mod setBg">
        <pc:chgData name="Srikar Paidisetty" userId="S::srikar.paidisetty@tredence.com::c9b942ae-0339-4bff-9da9-4492ac75489e" providerId="AD" clId="Web-{FD9064C5-46B2-431B-9F8F-A6A96DEFC471}" dt="2021-08-18T17:56:44.038" v="230"/>
        <pc:sldMkLst>
          <pc:docMk/>
          <pc:sldMk cId="3920373693" sldId="261"/>
        </pc:sldMkLst>
        <pc:spChg chg="mod">
          <ac:chgData name="Srikar Paidisetty" userId="S::srikar.paidisetty@tredence.com::c9b942ae-0339-4bff-9da9-4492ac75489e" providerId="AD" clId="Web-{FD9064C5-46B2-431B-9F8F-A6A96DEFC471}" dt="2021-08-18T17:56:44.038" v="230"/>
          <ac:spMkLst>
            <pc:docMk/>
            <pc:sldMk cId="3920373693" sldId="261"/>
            <ac:spMk id="2" creationId="{C1B5D388-E0C0-4CFC-A42E-EE5DC2FB8376}"/>
          </ac:spMkLst>
        </pc:spChg>
        <pc:spChg chg="mod">
          <ac:chgData name="Srikar Paidisetty" userId="S::srikar.paidisetty@tredence.com::c9b942ae-0339-4bff-9da9-4492ac75489e" providerId="AD" clId="Web-{FD9064C5-46B2-431B-9F8F-A6A96DEFC471}" dt="2021-08-18T17:56:44.038" v="230"/>
          <ac:spMkLst>
            <pc:docMk/>
            <pc:sldMk cId="3920373693" sldId="261"/>
            <ac:spMk id="3" creationId="{21C04537-D629-45FC-A1C7-78CC00E57725}"/>
          </ac:spMkLst>
        </pc:spChg>
        <pc:spChg chg="add del">
          <ac:chgData name="Srikar Paidisetty" userId="S::srikar.paidisetty@tredence.com::c9b942ae-0339-4bff-9da9-4492ac75489e" providerId="AD" clId="Web-{FD9064C5-46B2-431B-9F8F-A6A96DEFC471}" dt="2021-08-18T17:56:44.038" v="230"/>
          <ac:spMkLst>
            <pc:docMk/>
            <pc:sldMk cId="3920373693" sldId="261"/>
            <ac:spMk id="8" creationId="{E06C35EF-DBC8-41DC-A647-F1E0F599BC39}"/>
          </ac:spMkLst>
        </pc:spChg>
        <pc:spChg chg="add del">
          <ac:chgData name="Srikar Paidisetty" userId="S::srikar.paidisetty@tredence.com::c9b942ae-0339-4bff-9da9-4492ac75489e" providerId="AD" clId="Web-{FD9064C5-46B2-431B-9F8F-A6A96DEFC471}" dt="2021-08-18T17:56:44.038" v="230"/>
          <ac:spMkLst>
            <pc:docMk/>
            <pc:sldMk cId="3920373693" sldId="261"/>
            <ac:spMk id="10" creationId="{6DEB0BA5-59CA-4DBF-A716-BEEC67603046}"/>
          </ac:spMkLst>
        </pc:spChg>
        <pc:grpChg chg="add del">
          <ac:chgData name="Srikar Paidisetty" userId="S::srikar.paidisetty@tredence.com::c9b942ae-0339-4bff-9da9-4492ac75489e" providerId="AD" clId="Web-{FD9064C5-46B2-431B-9F8F-A6A96DEFC471}" dt="2021-08-18T17:56:44.038" v="230"/>
          <ac:grpSpMkLst>
            <pc:docMk/>
            <pc:sldMk cId="3920373693" sldId="261"/>
            <ac:grpSpMk id="12" creationId="{DAA8545C-2832-4EB7-9624-D6EEA011A879}"/>
          </ac:grpSpMkLst>
        </pc:grpChg>
      </pc:sldChg>
      <pc:sldChg chg="modSp new">
        <pc:chgData name="Srikar Paidisetty" userId="S::srikar.paidisetty@tredence.com::c9b942ae-0339-4bff-9da9-4492ac75489e" providerId="AD" clId="Web-{FD9064C5-46B2-431B-9F8F-A6A96DEFC471}" dt="2021-08-18T17:57:24.649" v="239" actId="20577"/>
        <pc:sldMkLst>
          <pc:docMk/>
          <pc:sldMk cId="3680919656" sldId="262"/>
        </pc:sldMkLst>
        <pc:spChg chg="mod">
          <ac:chgData name="Srikar Paidisetty" userId="S::srikar.paidisetty@tredence.com::c9b942ae-0339-4bff-9da9-4492ac75489e" providerId="AD" clId="Web-{FD9064C5-46B2-431B-9F8F-A6A96DEFC471}" dt="2021-08-18T17:57:24.649" v="239" actId="20577"/>
          <ac:spMkLst>
            <pc:docMk/>
            <pc:sldMk cId="3680919656" sldId="262"/>
            <ac:spMk id="2" creationId="{78C2FE27-64F3-429F-9178-2A4000B3569C}"/>
          </ac:spMkLst>
        </pc:spChg>
      </pc:sldChg>
      <pc:sldChg chg="modSp new">
        <pc:chgData name="Srikar Paidisetty" userId="S::srikar.paidisetty@tredence.com::c9b942ae-0339-4bff-9da9-4492ac75489e" providerId="AD" clId="Web-{FD9064C5-46B2-431B-9F8F-A6A96DEFC471}" dt="2021-08-18T17:58:29.604" v="263" actId="20577"/>
        <pc:sldMkLst>
          <pc:docMk/>
          <pc:sldMk cId="3893329585" sldId="263"/>
        </pc:sldMkLst>
        <pc:spChg chg="mod">
          <ac:chgData name="Srikar Paidisetty" userId="S::srikar.paidisetty@tredence.com::c9b942ae-0339-4bff-9da9-4492ac75489e" providerId="AD" clId="Web-{FD9064C5-46B2-431B-9F8F-A6A96DEFC471}" dt="2021-08-18T17:58:29.604" v="263" actId="20577"/>
          <ac:spMkLst>
            <pc:docMk/>
            <pc:sldMk cId="3893329585" sldId="263"/>
            <ac:spMk id="2" creationId="{C69C311A-154C-4523-88FB-A9B61F1C0DBF}"/>
          </ac:spMkLst>
        </pc:spChg>
      </pc:sldChg>
      <pc:sldChg chg="modSp new">
        <pc:chgData name="Srikar Paidisetty" userId="S::srikar.paidisetty@tredence.com::c9b942ae-0339-4bff-9da9-4492ac75489e" providerId="AD" clId="Web-{FD9064C5-46B2-431B-9F8F-A6A96DEFC471}" dt="2021-08-18T17:58:15.588" v="261" actId="20577"/>
        <pc:sldMkLst>
          <pc:docMk/>
          <pc:sldMk cId="400478268" sldId="264"/>
        </pc:sldMkLst>
        <pc:spChg chg="mod">
          <ac:chgData name="Srikar Paidisetty" userId="S::srikar.paidisetty@tredence.com::c9b942ae-0339-4bff-9da9-4492ac75489e" providerId="AD" clId="Web-{FD9064C5-46B2-431B-9F8F-A6A96DEFC471}" dt="2021-08-18T17:58:15.588" v="261" actId="20577"/>
          <ac:spMkLst>
            <pc:docMk/>
            <pc:sldMk cId="400478268" sldId="264"/>
            <ac:spMk id="2" creationId="{E32B8419-C78F-44A9-B822-9C4576A8C1A2}"/>
          </ac:spMkLst>
        </pc:spChg>
      </pc:sldChg>
      <pc:sldChg chg="modSp new">
        <pc:chgData name="Srikar Paidisetty" userId="S::srikar.paidisetty@tredence.com::c9b942ae-0339-4bff-9da9-4492ac75489e" providerId="AD" clId="Web-{FD9064C5-46B2-431B-9F8F-A6A96DEFC471}" dt="2021-08-18T17:59:39.106" v="287" actId="20577"/>
        <pc:sldMkLst>
          <pc:docMk/>
          <pc:sldMk cId="4026259032" sldId="265"/>
        </pc:sldMkLst>
        <pc:spChg chg="mod">
          <ac:chgData name="Srikar Paidisetty" userId="S::srikar.paidisetty@tredence.com::c9b942ae-0339-4bff-9da9-4492ac75489e" providerId="AD" clId="Web-{FD9064C5-46B2-431B-9F8F-A6A96DEFC471}" dt="2021-08-18T17:59:39.106" v="287" actId="20577"/>
          <ac:spMkLst>
            <pc:docMk/>
            <pc:sldMk cId="4026259032" sldId="265"/>
            <ac:spMk id="2" creationId="{A48BA9CF-6EED-428A-905B-E7766900FA80}"/>
          </ac:spMkLst>
        </pc:spChg>
      </pc:sldChg>
      <pc:sldChg chg="modSp new">
        <pc:chgData name="Srikar Paidisetty" userId="S::srikar.paidisetty@tredence.com::c9b942ae-0339-4bff-9da9-4492ac75489e" providerId="AD" clId="Web-{FD9064C5-46B2-431B-9F8F-A6A96DEFC471}" dt="2021-08-18T18:00:18.498" v="315" actId="20577"/>
        <pc:sldMkLst>
          <pc:docMk/>
          <pc:sldMk cId="4151415715" sldId="266"/>
        </pc:sldMkLst>
        <pc:spChg chg="mod">
          <ac:chgData name="Srikar Paidisetty" userId="S::srikar.paidisetty@tredence.com::c9b942ae-0339-4bff-9da9-4492ac75489e" providerId="AD" clId="Web-{FD9064C5-46B2-431B-9F8F-A6A96DEFC471}" dt="2021-08-18T18:00:18.498" v="315" actId="20577"/>
          <ac:spMkLst>
            <pc:docMk/>
            <pc:sldMk cId="4151415715" sldId="266"/>
            <ac:spMk id="2" creationId="{CA8A32FA-3F5F-44DC-94BA-664A15BC58AD}"/>
          </ac:spMkLst>
        </pc:spChg>
      </pc:sldChg>
      <pc:sldChg chg="addSp delSp modSp new mod setBg">
        <pc:chgData name="Srikar Paidisetty" userId="S::srikar.paidisetty@tredence.com::c9b942ae-0339-4bff-9da9-4492ac75489e" providerId="AD" clId="Web-{FD9064C5-46B2-431B-9F8F-A6A96DEFC471}" dt="2021-08-18T18:02:01.362" v="327"/>
        <pc:sldMkLst>
          <pc:docMk/>
          <pc:sldMk cId="1482727716" sldId="267"/>
        </pc:sldMkLst>
        <pc:spChg chg="mod">
          <ac:chgData name="Srikar Paidisetty" userId="S::srikar.paidisetty@tredence.com::c9b942ae-0339-4bff-9da9-4492ac75489e" providerId="AD" clId="Web-{FD9064C5-46B2-431B-9F8F-A6A96DEFC471}" dt="2021-08-18T18:01:48.893" v="325"/>
          <ac:spMkLst>
            <pc:docMk/>
            <pc:sldMk cId="1482727716" sldId="267"/>
            <ac:spMk id="2" creationId="{3CC9B034-1133-4DB2-9AE0-DB55A6C2CF87}"/>
          </ac:spMkLst>
        </pc:spChg>
        <pc:spChg chg="del">
          <ac:chgData name="Srikar Paidisetty" userId="S::srikar.paidisetty@tredence.com::c9b942ae-0339-4bff-9da9-4492ac75489e" providerId="AD" clId="Web-{FD9064C5-46B2-431B-9F8F-A6A96DEFC471}" dt="2021-08-18T18:01:37.846" v="321"/>
          <ac:spMkLst>
            <pc:docMk/>
            <pc:sldMk cId="1482727716" sldId="267"/>
            <ac:spMk id="3" creationId="{3FCB5D3A-8122-49E4-BA40-08B7A4D5AFB7}"/>
          </ac:spMkLst>
        </pc:spChg>
        <pc:spChg chg="add del mod">
          <ac:chgData name="Srikar Paidisetty" userId="S::srikar.paidisetty@tredence.com::c9b942ae-0339-4bff-9da9-4492ac75489e" providerId="AD" clId="Web-{FD9064C5-46B2-431B-9F8F-A6A96DEFC471}" dt="2021-08-18T18:02:01.362" v="327"/>
          <ac:spMkLst>
            <pc:docMk/>
            <pc:sldMk cId="1482727716" sldId="267"/>
            <ac:spMk id="5" creationId="{5AD42F88-543B-421A-BAAD-3E87B0A2F2B8}"/>
          </ac:spMkLst>
        </pc:spChg>
        <pc:spChg chg="add">
          <ac:chgData name="Srikar Paidisetty" userId="S::srikar.paidisetty@tredence.com::c9b942ae-0339-4bff-9da9-4492ac75489e" providerId="AD" clId="Web-{FD9064C5-46B2-431B-9F8F-A6A96DEFC471}" dt="2021-08-18T18:01:48.893" v="325"/>
          <ac:spMkLst>
            <pc:docMk/>
            <pc:sldMk cId="1482727716" sldId="267"/>
            <ac:spMk id="10" creationId="{0BABF38A-8A0D-492E-BD20-6CF4D46B50BD}"/>
          </ac:spMkLst>
        </pc:spChg>
        <pc:spChg chg="add">
          <ac:chgData name="Srikar Paidisetty" userId="S::srikar.paidisetty@tredence.com::c9b942ae-0339-4bff-9da9-4492ac75489e" providerId="AD" clId="Web-{FD9064C5-46B2-431B-9F8F-A6A96DEFC471}" dt="2021-08-18T18:01:48.893" v="325"/>
          <ac:spMkLst>
            <pc:docMk/>
            <pc:sldMk cId="1482727716" sldId="267"/>
            <ac:spMk id="14" creationId="{310E06F9-9F12-4D1B-92C0-4B30818D093E}"/>
          </ac:spMkLst>
        </pc:spChg>
        <pc:spChg chg="add">
          <ac:chgData name="Srikar Paidisetty" userId="S::srikar.paidisetty@tredence.com::c9b942ae-0339-4bff-9da9-4492ac75489e" providerId="AD" clId="Web-{FD9064C5-46B2-431B-9F8F-A6A96DEFC471}" dt="2021-08-18T18:01:48.893" v="325"/>
          <ac:spMkLst>
            <pc:docMk/>
            <pc:sldMk cId="1482727716" sldId="267"/>
            <ac:spMk id="16" creationId="{8F5EFE88-F6A7-4B53-AF99-227DFC56A032}"/>
          </ac:spMkLst>
        </pc:spChg>
        <pc:spChg chg="add">
          <ac:chgData name="Srikar Paidisetty" userId="S::srikar.paidisetty@tredence.com::c9b942ae-0339-4bff-9da9-4492ac75489e" providerId="AD" clId="Web-{FD9064C5-46B2-431B-9F8F-A6A96DEFC471}" dt="2021-08-18T18:01:48.893" v="325"/>
          <ac:spMkLst>
            <pc:docMk/>
            <pc:sldMk cId="1482727716" sldId="267"/>
            <ac:spMk id="18" creationId="{BF9AF5CF-AE21-453A-8D3F-6D9FC64A18B2}"/>
          </ac:spMkLst>
        </pc:spChg>
        <pc:grpChg chg="add">
          <ac:chgData name="Srikar Paidisetty" userId="S::srikar.paidisetty@tredence.com::c9b942ae-0339-4bff-9da9-4492ac75489e" providerId="AD" clId="Web-{FD9064C5-46B2-431B-9F8F-A6A96DEFC471}" dt="2021-08-18T18:01:48.893" v="325"/>
          <ac:grpSpMkLst>
            <pc:docMk/>
            <pc:sldMk cId="1482727716" sldId="267"/>
            <ac:grpSpMk id="20" creationId="{9477A912-28A0-4DFB-8FC9-ECE92339118E}"/>
          </ac:grpSpMkLst>
        </pc:grpChg>
        <pc:picChg chg="add mod ord">
          <ac:chgData name="Srikar Paidisetty" userId="S::srikar.paidisetty@tredence.com::c9b942ae-0339-4bff-9da9-4492ac75489e" providerId="AD" clId="Web-{FD9064C5-46B2-431B-9F8F-A6A96DEFC471}" dt="2021-08-18T18:01:48.893" v="325"/>
          <ac:picMkLst>
            <pc:docMk/>
            <pc:sldMk cId="1482727716" sldId="267"/>
            <ac:picMk id="4" creationId="{21D3FBC0-6307-46E0-84CA-B38E45EFE048}"/>
          </ac:picMkLst>
        </pc:picChg>
        <pc:picChg chg="add">
          <ac:chgData name="Srikar Paidisetty" userId="S::srikar.paidisetty@tredence.com::c9b942ae-0339-4bff-9da9-4492ac75489e" providerId="AD" clId="Web-{FD9064C5-46B2-431B-9F8F-A6A96DEFC471}" dt="2021-08-18T18:01:48.893" v="325"/>
          <ac:picMkLst>
            <pc:docMk/>
            <pc:sldMk cId="1482727716" sldId="267"/>
            <ac:picMk id="12" creationId="{BC526B7A-4801-4FD1-95C8-03AF22629E87}"/>
          </ac:picMkLst>
        </pc:picChg>
      </pc:sldChg>
      <pc:sldChg chg="modSp new">
        <pc:chgData name="Srikar Paidisetty" userId="S::srikar.paidisetty@tredence.com::c9b942ae-0339-4bff-9da9-4492ac75489e" providerId="AD" clId="Web-{FD9064C5-46B2-431B-9F8F-A6A96DEFC471}" dt="2021-08-18T18:02:34.285" v="340" actId="20577"/>
        <pc:sldMkLst>
          <pc:docMk/>
          <pc:sldMk cId="4077555376" sldId="268"/>
        </pc:sldMkLst>
        <pc:spChg chg="mod">
          <ac:chgData name="Srikar Paidisetty" userId="S::srikar.paidisetty@tredence.com::c9b942ae-0339-4bff-9da9-4492ac75489e" providerId="AD" clId="Web-{FD9064C5-46B2-431B-9F8F-A6A96DEFC471}" dt="2021-08-18T18:02:34.285" v="340" actId="20577"/>
          <ac:spMkLst>
            <pc:docMk/>
            <pc:sldMk cId="4077555376" sldId="268"/>
            <ac:spMk id="2" creationId="{05FD8C29-280F-4EB4-B879-41EFB923B01F}"/>
          </ac:spMkLst>
        </pc:spChg>
      </pc:sldChg>
      <pc:sldChg chg="modSp new">
        <pc:chgData name="Srikar Paidisetty" userId="S::srikar.paidisetty@tredence.com::c9b942ae-0339-4bff-9da9-4492ac75489e" providerId="AD" clId="Web-{FD9064C5-46B2-431B-9F8F-A6A96DEFC471}" dt="2021-08-18T18:03:05.864" v="349" actId="20577"/>
        <pc:sldMkLst>
          <pc:docMk/>
          <pc:sldMk cId="2347906922" sldId="269"/>
        </pc:sldMkLst>
        <pc:spChg chg="mod">
          <ac:chgData name="Srikar Paidisetty" userId="S::srikar.paidisetty@tredence.com::c9b942ae-0339-4bff-9da9-4492ac75489e" providerId="AD" clId="Web-{FD9064C5-46B2-431B-9F8F-A6A96DEFC471}" dt="2021-08-18T18:03:05.864" v="349" actId="20577"/>
          <ac:spMkLst>
            <pc:docMk/>
            <pc:sldMk cId="2347906922" sldId="269"/>
            <ac:spMk id="2" creationId="{B04E1F56-E9C2-4A86-977C-603CBA367920}"/>
          </ac:spMkLst>
        </pc:spChg>
      </pc:sldChg>
      <pc:sldChg chg="modSp new">
        <pc:chgData name="Srikar Paidisetty" userId="S::srikar.paidisetty@tredence.com::c9b942ae-0339-4bff-9da9-4492ac75489e" providerId="AD" clId="Web-{FD9064C5-46B2-431B-9F8F-A6A96DEFC471}" dt="2021-08-18T18:03:35.881" v="365" actId="20577"/>
        <pc:sldMkLst>
          <pc:docMk/>
          <pc:sldMk cId="3559720728" sldId="270"/>
        </pc:sldMkLst>
        <pc:spChg chg="mod">
          <ac:chgData name="Srikar Paidisetty" userId="S::srikar.paidisetty@tredence.com::c9b942ae-0339-4bff-9da9-4492ac75489e" providerId="AD" clId="Web-{FD9064C5-46B2-431B-9F8F-A6A96DEFC471}" dt="2021-08-18T18:03:35.881" v="365" actId="20577"/>
          <ac:spMkLst>
            <pc:docMk/>
            <pc:sldMk cId="3559720728" sldId="270"/>
            <ac:spMk id="2" creationId="{FEECAA1D-FFFA-4260-A76C-87307ED5ADFB}"/>
          </ac:spMkLst>
        </pc:spChg>
      </pc:sldChg>
      <pc:sldChg chg="modSp new">
        <pc:chgData name="Srikar Paidisetty" userId="S::srikar.paidisetty@tredence.com::c9b942ae-0339-4bff-9da9-4492ac75489e" providerId="AD" clId="Web-{FD9064C5-46B2-431B-9F8F-A6A96DEFC471}" dt="2021-08-18T18:03:58.287" v="374" actId="20577"/>
        <pc:sldMkLst>
          <pc:docMk/>
          <pc:sldMk cId="3904202841" sldId="271"/>
        </pc:sldMkLst>
        <pc:spChg chg="mod">
          <ac:chgData name="Srikar Paidisetty" userId="S::srikar.paidisetty@tredence.com::c9b942ae-0339-4bff-9da9-4492ac75489e" providerId="AD" clId="Web-{FD9064C5-46B2-431B-9F8F-A6A96DEFC471}" dt="2021-08-18T18:03:58.287" v="374" actId="20577"/>
          <ac:spMkLst>
            <pc:docMk/>
            <pc:sldMk cId="3904202841" sldId="271"/>
            <ac:spMk id="2" creationId="{F5E5F844-E4AB-4A4D-9AAF-8A0BF2A889C8}"/>
          </ac:spMkLst>
        </pc:spChg>
      </pc:sldChg>
      <pc:sldChg chg="modSp new">
        <pc:chgData name="Srikar Paidisetty" userId="S::srikar.paidisetty@tredence.com::c9b942ae-0339-4bff-9da9-4492ac75489e" providerId="AD" clId="Web-{FD9064C5-46B2-431B-9F8F-A6A96DEFC471}" dt="2021-08-18T18:04:33.023" v="406" actId="20577"/>
        <pc:sldMkLst>
          <pc:docMk/>
          <pc:sldMk cId="1962255893" sldId="272"/>
        </pc:sldMkLst>
        <pc:spChg chg="mod">
          <ac:chgData name="Srikar Paidisetty" userId="S::srikar.paidisetty@tredence.com::c9b942ae-0339-4bff-9da9-4492ac75489e" providerId="AD" clId="Web-{FD9064C5-46B2-431B-9F8F-A6A96DEFC471}" dt="2021-08-18T18:04:33.023" v="406" actId="20577"/>
          <ac:spMkLst>
            <pc:docMk/>
            <pc:sldMk cId="1962255893" sldId="272"/>
            <ac:spMk id="2" creationId="{50BE59A2-CDE1-4530-9586-09A9A24690D4}"/>
          </ac:spMkLst>
        </pc:spChg>
      </pc:sldChg>
      <pc:sldChg chg="addSp delSp modSp new mod setBg">
        <pc:chgData name="Srikar Paidisetty" userId="S::srikar.paidisetty@tredence.com::c9b942ae-0339-4bff-9da9-4492ac75489e" providerId="AD" clId="Web-{FD9064C5-46B2-431B-9F8F-A6A96DEFC471}" dt="2021-08-18T18:06:51.183" v="459" actId="20577"/>
        <pc:sldMkLst>
          <pc:docMk/>
          <pc:sldMk cId="1760822221" sldId="273"/>
        </pc:sldMkLst>
        <pc:spChg chg="mod">
          <ac:chgData name="Srikar Paidisetty" userId="S::srikar.paidisetty@tredence.com::c9b942ae-0339-4bff-9da9-4492ac75489e" providerId="AD" clId="Web-{FD9064C5-46B2-431B-9F8F-A6A96DEFC471}" dt="2021-08-18T18:06:51.183" v="459" actId="20577"/>
          <ac:spMkLst>
            <pc:docMk/>
            <pc:sldMk cId="1760822221" sldId="273"/>
            <ac:spMk id="2" creationId="{0E591F77-C008-463C-A9C6-726B6E501C5E}"/>
          </ac:spMkLst>
        </pc:spChg>
        <pc:spChg chg="del mod">
          <ac:chgData name="Srikar Paidisetty" userId="S::srikar.paidisetty@tredence.com::c9b942ae-0339-4bff-9da9-4492ac75489e" providerId="AD" clId="Web-{FD9064C5-46B2-431B-9F8F-A6A96DEFC471}" dt="2021-08-18T18:05:36.634" v="418"/>
          <ac:spMkLst>
            <pc:docMk/>
            <pc:sldMk cId="1760822221" sldId="273"/>
            <ac:spMk id="3" creationId="{AD7FB62A-259D-4903-9282-347DEAFD6D77}"/>
          </ac:spMkLst>
        </pc:spChg>
        <pc:spChg chg="add del mod">
          <ac:chgData name="Srikar Paidisetty" userId="S::srikar.paidisetty@tredence.com::c9b942ae-0339-4bff-9da9-4492ac75489e" providerId="AD" clId="Web-{FD9064C5-46B2-431B-9F8F-A6A96DEFC471}" dt="2021-08-18T18:05:53.135" v="424"/>
          <ac:spMkLst>
            <pc:docMk/>
            <pc:sldMk cId="1760822221" sldId="273"/>
            <ac:spMk id="5" creationId="{631FC2FE-7CF7-42DE-B6FC-69AC8DE53A82}"/>
          </ac:spMkLst>
        </pc:spChg>
        <pc:spChg chg="add del">
          <ac:chgData name="Srikar Paidisetty" userId="S::srikar.paidisetty@tredence.com::c9b942ae-0339-4bff-9da9-4492ac75489e" providerId="AD" clId="Web-{FD9064C5-46B2-431B-9F8F-A6A96DEFC471}" dt="2021-08-18T18:05:48.322" v="422"/>
          <ac:spMkLst>
            <pc:docMk/>
            <pc:sldMk cId="1760822221" sldId="273"/>
            <ac:spMk id="8" creationId="{8651CFA9-6065-4243-AC48-858E359780B1}"/>
          </ac:spMkLst>
        </pc:spChg>
        <pc:spChg chg="add del">
          <ac:chgData name="Srikar Paidisetty" userId="S::srikar.paidisetty@tredence.com::c9b942ae-0339-4bff-9da9-4492ac75489e" providerId="AD" clId="Web-{FD9064C5-46B2-431B-9F8F-A6A96DEFC471}" dt="2021-08-18T18:05:48.322" v="422"/>
          <ac:spMkLst>
            <pc:docMk/>
            <pc:sldMk cId="1760822221" sldId="273"/>
            <ac:spMk id="10" creationId="{37962AE0-6A1C-4B76-9D52-10E5E6D7D3BB}"/>
          </ac:spMkLst>
        </pc:spChg>
        <pc:spChg chg="add del">
          <ac:chgData name="Srikar Paidisetty" userId="S::srikar.paidisetty@tredence.com::c9b942ae-0339-4bff-9da9-4492ac75489e" providerId="AD" clId="Web-{FD9064C5-46B2-431B-9F8F-A6A96DEFC471}" dt="2021-08-18T18:05:48.322" v="422"/>
          <ac:spMkLst>
            <pc:docMk/>
            <pc:sldMk cId="1760822221" sldId="273"/>
            <ac:spMk id="12" creationId="{027CAEDE-D92D-4745-8749-71019415A797}"/>
          </ac:spMkLst>
        </pc:spChg>
        <pc:spChg chg="add">
          <ac:chgData name="Srikar Paidisetty" userId="S::srikar.paidisetty@tredence.com::c9b942ae-0339-4bff-9da9-4492ac75489e" providerId="AD" clId="Web-{FD9064C5-46B2-431B-9F8F-A6A96DEFC471}" dt="2021-08-18T18:05:48.322" v="422"/>
          <ac:spMkLst>
            <pc:docMk/>
            <pc:sldMk cId="1760822221" sldId="273"/>
            <ac:spMk id="21" creationId="{0BABF38A-8A0D-492E-BD20-6CF4D46B50BD}"/>
          </ac:spMkLst>
        </pc:spChg>
        <pc:spChg chg="add">
          <ac:chgData name="Srikar Paidisetty" userId="S::srikar.paidisetty@tredence.com::c9b942ae-0339-4bff-9da9-4492ac75489e" providerId="AD" clId="Web-{FD9064C5-46B2-431B-9F8F-A6A96DEFC471}" dt="2021-08-18T18:05:48.322" v="422"/>
          <ac:spMkLst>
            <pc:docMk/>
            <pc:sldMk cId="1760822221" sldId="273"/>
            <ac:spMk id="25" creationId="{310E06F9-9F12-4D1B-92C0-4B30818D093E}"/>
          </ac:spMkLst>
        </pc:spChg>
        <pc:spChg chg="add">
          <ac:chgData name="Srikar Paidisetty" userId="S::srikar.paidisetty@tredence.com::c9b942ae-0339-4bff-9da9-4492ac75489e" providerId="AD" clId="Web-{FD9064C5-46B2-431B-9F8F-A6A96DEFC471}" dt="2021-08-18T18:05:48.322" v="422"/>
          <ac:spMkLst>
            <pc:docMk/>
            <pc:sldMk cId="1760822221" sldId="273"/>
            <ac:spMk id="27" creationId="{8F5EFE88-F6A7-4B53-AF99-227DFC56A032}"/>
          </ac:spMkLst>
        </pc:spChg>
        <pc:spChg chg="add">
          <ac:chgData name="Srikar Paidisetty" userId="S::srikar.paidisetty@tredence.com::c9b942ae-0339-4bff-9da9-4492ac75489e" providerId="AD" clId="Web-{FD9064C5-46B2-431B-9F8F-A6A96DEFC471}" dt="2021-08-18T18:05:48.322" v="422"/>
          <ac:spMkLst>
            <pc:docMk/>
            <pc:sldMk cId="1760822221" sldId="273"/>
            <ac:spMk id="29" creationId="{BF9AF5CF-AE21-453A-8D3F-6D9FC64A18B2}"/>
          </ac:spMkLst>
        </pc:spChg>
        <pc:grpChg chg="add del">
          <ac:chgData name="Srikar Paidisetty" userId="S::srikar.paidisetty@tredence.com::c9b942ae-0339-4bff-9da9-4492ac75489e" providerId="AD" clId="Web-{FD9064C5-46B2-431B-9F8F-A6A96DEFC471}" dt="2021-08-18T18:05:48.322" v="422"/>
          <ac:grpSpMkLst>
            <pc:docMk/>
            <pc:sldMk cId="1760822221" sldId="273"/>
            <ac:grpSpMk id="14" creationId="{6A0ABFF7-3293-4EAC-9426-EBDCAA34D5E1}"/>
          </ac:grpSpMkLst>
        </pc:grpChg>
        <pc:grpChg chg="add">
          <ac:chgData name="Srikar Paidisetty" userId="S::srikar.paidisetty@tredence.com::c9b942ae-0339-4bff-9da9-4492ac75489e" providerId="AD" clId="Web-{FD9064C5-46B2-431B-9F8F-A6A96DEFC471}" dt="2021-08-18T18:05:48.322" v="422"/>
          <ac:grpSpMkLst>
            <pc:docMk/>
            <pc:sldMk cId="1760822221" sldId="273"/>
            <ac:grpSpMk id="31" creationId="{9477A912-28A0-4DFB-8FC9-ECE92339118E}"/>
          </ac:grpSpMkLst>
        </pc:grpChg>
        <pc:picChg chg="add mod ord">
          <ac:chgData name="Srikar Paidisetty" userId="S::srikar.paidisetty@tredence.com::c9b942ae-0339-4bff-9da9-4492ac75489e" providerId="AD" clId="Web-{FD9064C5-46B2-431B-9F8F-A6A96DEFC471}" dt="2021-08-18T18:05:48.322" v="422"/>
          <ac:picMkLst>
            <pc:docMk/>
            <pc:sldMk cId="1760822221" sldId="273"/>
            <ac:picMk id="4" creationId="{71200663-581C-4027-8DEC-A4C8CEC899BA}"/>
          </ac:picMkLst>
        </pc:picChg>
        <pc:picChg chg="add">
          <ac:chgData name="Srikar Paidisetty" userId="S::srikar.paidisetty@tredence.com::c9b942ae-0339-4bff-9da9-4492ac75489e" providerId="AD" clId="Web-{FD9064C5-46B2-431B-9F8F-A6A96DEFC471}" dt="2021-08-18T18:05:48.322" v="422"/>
          <ac:picMkLst>
            <pc:docMk/>
            <pc:sldMk cId="1760822221" sldId="273"/>
            <ac:picMk id="23" creationId="{BC526B7A-4801-4FD1-95C8-03AF22629E87}"/>
          </ac:picMkLst>
        </pc:picChg>
      </pc:sldChg>
      <pc:sldChg chg="modSp new">
        <pc:chgData name="Srikar Paidisetty" userId="S::srikar.paidisetty@tredence.com::c9b942ae-0339-4bff-9da9-4492ac75489e" providerId="AD" clId="Web-{FD9064C5-46B2-431B-9F8F-A6A96DEFC471}" dt="2021-08-18T18:06:45.168" v="458" actId="20577"/>
        <pc:sldMkLst>
          <pc:docMk/>
          <pc:sldMk cId="3251646459" sldId="274"/>
        </pc:sldMkLst>
        <pc:spChg chg="mod">
          <ac:chgData name="Srikar Paidisetty" userId="S::srikar.paidisetty@tredence.com::c9b942ae-0339-4bff-9da9-4492ac75489e" providerId="AD" clId="Web-{FD9064C5-46B2-431B-9F8F-A6A96DEFC471}" dt="2021-08-18T18:06:45.168" v="458" actId="20577"/>
          <ac:spMkLst>
            <pc:docMk/>
            <pc:sldMk cId="3251646459" sldId="274"/>
            <ac:spMk id="2" creationId="{8964AD8F-7ADC-4563-A238-7B7F8E6BA38D}"/>
          </ac:spMkLst>
        </pc:spChg>
      </pc:sldChg>
      <pc:sldChg chg="addSp delSp modSp new mod setBg">
        <pc:chgData name="Srikar Paidisetty" userId="S::srikar.paidisetty@tredence.com::c9b942ae-0339-4bff-9da9-4492ac75489e" providerId="AD" clId="Web-{FD9064C5-46B2-431B-9F8F-A6A96DEFC471}" dt="2021-08-18T18:07:41.497" v="471"/>
        <pc:sldMkLst>
          <pc:docMk/>
          <pc:sldMk cId="1321094281" sldId="275"/>
        </pc:sldMkLst>
        <pc:spChg chg="mod">
          <ac:chgData name="Srikar Paidisetty" userId="S::srikar.paidisetty@tredence.com::c9b942ae-0339-4bff-9da9-4492ac75489e" providerId="AD" clId="Web-{FD9064C5-46B2-431B-9F8F-A6A96DEFC471}" dt="2021-08-18T18:07:41.497" v="471"/>
          <ac:spMkLst>
            <pc:docMk/>
            <pc:sldMk cId="1321094281" sldId="275"/>
            <ac:spMk id="2" creationId="{F3187B3F-6B6A-4E49-BCE4-3850CE904104}"/>
          </ac:spMkLst>
        </pc:spChg>
        <pc:spChg chg="del mod">
          <ac:chgData name="Srikar Paidisetty" userId="S::srikar.paidisetty@tredence.com::c9b942ae-0339-4bff-9da9-4492ac75489e" providerId="AD" clId="Web-{FD9064C5-46B2-431B-9F8F-A6A96DEFC471}" dt="2021-08-18T18:07:41.497" v="471"/>
          <ac:spMkLst>
            <pc:docMk/>
            <pc:sldMk cId="1321094281" sldId="275"/>
            <ac:spMk id="3" creationId="{165DDA5F-3379-4FAB-8AA6-7C728760746A}"/>
          </ac:spMkLst>
        </pc:spChg>
        <pc:spChg chg="add del">
          <ac:chgData name="Srikar Paidisetty" userId="S::srikar.paidisetty@tredence.com::c9b942ae-0339-4bff-9da9-4492ac75489e" providerId="AD" clId="Web-{FD9064C5-46B2-431B-9F8F-A6A96DEFC471}" dt="2021-08-18T18:07:41.497" v="471"/>
          <ac:spMkLst>
            <pc:docMk/>
            <pc:sldMk cId="1321094281" sldId="275"/>
            <ac:spMk id="8" creationId="{8651CFA9-6065-4243-AC48-858E359780B1}"/>
          </ac:spMkLst>
        </pc:spChg>
        <pc:spChg chg="add del">
          <ac:chgData name="Srikar Paidisetty" userId="S::srikar.paidisetty@tredence.com::c9b942ae-0339-4bff-9da9-4492ac75489e" providerId="AD" clId="Web-{FD9064C5-46B2-431B-9F8F-A6A96DEFC471}" dt="2021-08-18T18:07:41.497" v="471"/>
          <ac:spMkLst>
            <pc:docMk/>
            <pc:sldMk cId="1321094281" sldId="275"/>
            <ac:spMk id="10" creationId="{37962AE0-6A1C-4B76-9D52-10E5E6D7D3BB}"/>
          </ac:spMkLst>
        </pc:spChg>
        <pc:spChg chg="add del">
          <ac:chgData name="Srikar Paidisetty" userId="S::srikar.paidisetty@tredence.com::c9b942ae-0339-4bff-9da9-4492ac75489e" providerId="AD" clId="Web-{FD9064C5-46B2-431B-9F8F-A6A96DEFC471}" dt="2021-08-18T18:07:41.497" v="471"/>
          <ac:spMkLst>
            <pc:docMk/>
            <pc:sldMk cId="1321094281" sldId="275"/>
            <ac:spMk id="12" creationId="{027CAEDE-D92D-4745-8749-71019415A797}"/>
          </ac:spMkLst>
        </pc:spChg>
        <pc:spChg chg="add">
          <ac:chgData name="Srikar Paidisetty" userId="S::srikar.paidisetty@tredence.com::c9b942ae-0339-4bff-9da9-4492ac75489e" providerId="AD" clId="Web-{FD9064C5-46B2-431B-9F8F-A6A96DEFC471}" dt="2021-08-18T18:07:41.497" v="471"/>
          <ac:spMkLst>
            <pc:docMk/>
            <pc:sldMk cId="1321094281" sldId="275"/>
            <ac:spMk id="21" creationId="{0BABF38A-8A0D-492E-BD20-6CF4D46B50BD}"/>
          </ac:spMkLst>
        </pc:spChg>
        <pc:spChg chg="add">
          <ac:chgData name="Srikar Paidisetty" userId="S::srikar.paidisetty@tredence.com::c9b942ae-0339-4bff-9da9-4492ac75489e" providerId="AD" clId="Web-{FD9064C5-46B2-431B-9F8F-A6A96DEFC471}" dt="2021-08-18T18:07:41.497" v="471"/>
          <ac:spMkLst>
            <pc:docMk/>
            <pc:sldMk cId="1321094281" sldId="275"/>
            <ac:spMk id="25" creationId="{2D924463-4DB7-437D-85B1-7EE5042DE522}"/>
          </ac:spMkLst>
        </pc:spChg>
        <pc:spChg chg="add">
          <ac:chgData name="Srikar Paidisetty" userId="S::srikar.paidisetty@tredence.com::c9b942ae-0339-4bff-9da9-4492ac75489e" providerId="AD" clId="Web-{FD9064C5-46B2-431B-9F8F-A6A96DEFC471}" dt="2021-08-18T18:07:41.497" v="471"/>
          <ac:spMkLst>
            <pc:docMk/>
            <pc:sldMk cId="1321094281" sldId="275"/>
            <ac:spMk id="27" creationId="{4684E975-303E-47A8-B594-8B8635D99CF5}"/>
          </ac:spMkLst>
        </pc:spChg>
        <pc:spChg chg="add">
          <ac:chgData name="Srikar Paidisetty" userId="S::srikar.paidisetty@tredence.com::c9b942ae-0339-4bff-9da9-4492ac75489e" providerId="AD" clId="Web-{FD9064C5-46B2-431B-9F8F-A6A96DEFC471}" dt="2021-08-18T18:07:41.497" v="471"/>
          <ac:spMkLst>
            <pc:docMk/>
            <pc:sldMk cId="1321094281" sldId="275"/>
            <ac:spMk id="33" creationId="{5619E882-12EA-4946-A93B-09E6EA13760F}"/>
          </ac:spMkLst>
        </pc:spChg>
        <pc:grpChg chg="add del">
          <ac:chgData name="Srikar Paidisetty" userId="S::srikar.paidisetty@tredence.com::c9b942ae-0339-4bff-9da9-4492ac75489e" providerId="AD" clId="Web-{FD9064C5-46B2-431B-9F8F-A6A96DEFC471}" dt="2021-08-18T18:07:41.497" v="471"/>
          <ac:grpSpMkLst>
            <pc:docMk/>
            <pc:sldMk cId="1321094281" sldId="275"/>
            <ac:grpSpMk id="14" creationId="{6A0ABFF7-3293-4EAC-9426-EBDCAA34D5E1}"/>
          </ac:grpSpMkLst>
        </pc:grpChg>
        <pc:grpChg chg="add">
          <ac:chgData name="Srikar Paidisetty" userId="S::srikar.paidisetty@tredence.com::c9b942ae-0339-4bff-9da9-4492ac75489e" providerId="AD" clId="Web-{FD9064C5-46B2-431B-9F8F-A6A96DEFC471}" dt="2021-08-18T18:07:41.497" v="471"/>
          <ac:grpSpMkLst>
            <pc:docMk/>
            <pc:sldMk cId="1321094281" sldId="275"/>
            <ac:grpSpMk id="29" creationId="{EFE09A4F-A15B-47D3-8D0C-5312542A288D}"/>
          </ac:grpSpMkLst>
        </pc:grpChg>
        <pc:picChg chg="add">
          <ac:chgData name="Srikar Paidisetty" userId="S::srikar.paidisetty@tredence.com::c9b942ae-0339-4bff-9da9-4492ac75489e" providerId="AD" clId="Web-{FD9064C5-46B2-431B-9F8F-A6A96DEFC471}" dt="2021-08-18T18:07:41.497" v="471"/>
          <ac:picMkLst>
            <pc:docMk/>
            <pc:sldMk cId="1321094281" sldId="275"/>
            <ac:picMk id="23" creationId="{BC526B7A-4801-4FD1-95C8-03AF22629E87}"/>
          </ac:picMkLst>
        </pc:picChg>
      </pc:sldChg>
      <pc:sldChg chg="new">
        <pc:chgData name="Srikar Paidisetty" userId="S::srikar.paidisetty@tredence.com::c9b942ae-0339-4bff-9da9-4492ac75489e" providerId="AD" clId="Web-{FD9064C5-46B2-431B-9F8F-A6A96DEFC471}" dt="2021-08-18T18:07:51.263" v="472"/>
        <pc:sldMkLst>
          <pc:docMk/>
          <pc:sldMk cId="443763301" sldId="276"/>
        </pc:sldMkLst>
      </pc:sldChg>
      <pc:sldChg chg="addSp delSp modSp new mod setBg">
        <pc:chgData name="Srikar Paidisetty" userId="S::srikar.paidisetty@tredence.com::c9b942ae-0339-4bff-9da9-4492ac75489e" providerId="AD" clId="Web-{FD9064C5-46B2-431B-9F8F-A6A96DEFC471}" dt="2021-08-18T18:09:33.173" v="502" actId="1076"/>
        <pc:sldMkLst>
          <pc:docMk/>
          <pc:sldMk cId="1147168478" sldId="277"/>
        </pc:sldMkLst>
        <pc:spChg chg="mod">
          <ac:chgData name="Srikar Paidisetty" userId="S::srikar.paidisetty@tredence.com::c9b942ae-0339-4bff-9da9-4492ac75489e" providerId="AD" clId="Web-{FD9064C5-46B2-431B-9F8F-A6A96DEFC471}" dt="2021-08-18T18:09:33.173" v="502" actId="1076"/>
          <ac:spMkLst>
            <pc:docMk/>
            <pc:sldMk cId="1147168478" sldId="277"/>
            <ac:spMk id="2" creationId="{016D4FCD-9A47-4728-AD37-8A80CA976993}"/>
          </ac:spMkLst>
        </pc:spChg>
        <pc:spChg chg="add del mod">
          <ac:chgData name="Srikar Paidisetty" userId="S::srikar.paidisetty@tredence.com::c9b942ae-0339-4bff-9da9-4492ac75489e" providerId="AD" clId="Web-{FD9064C5-46B2-431B-9F8F-A6A96DEFC471}" dt="2021-08-18T18:08:59.390" v="497"/>
          <ac:spMkLst>
            <pc:docMk/>
            <pc:sldMk cId="1147168478" sldId="277"/>
            <ac:spMk id="3" creationId="{EB700F4D-72C6-4703-BBD4-D900E24D9D9E}"/>
          </ac:spMkLst>
        </pc:spChg>
        <pc:spChg chg="add del">
          <ac:chgData name="Srikar Paidisetty" userId="S::srikar.paidisetty@tredence.com::c9b942ae-0339-4bff-9da9-4492ac75489e" providerId="AD" clId="Web-{FD9064C5-46B2-431B-9F8F-A6A96DEFC471}" dt="2021-08-18T18:08:59.390" v="497"/>
          <ac:spMkLst>
            <pc:docMk/>
            <pc:sldMk cId="1147168478" sldId="277"/>
            <ac:spMk id="6" creationId="{8651CFA9-6065-4243-AC48-858E359780B1}"/>
          </ac:spMkLst>
        </pc:spChg>
        <pc:spChg chg="add del">
          <ac:chgData name="Srikar Paidisetty" userId="S::srikar.paidisetty@tredence.com::c9b942ae-0339-4bff-9da9-4492ac75489e" providerId="AD" clId="Web-{FD9064C5-46B2-431B-9F8F-A6A96DEFC471}" dt="2021-08-18T18:08:59.390" v="497"/>
          <ac:spMkLst>
            <pc:docMk/>
            <pc:sldMk cId="1147168478" sldId="277"/>
            <ac:spMk id="7" creationId="{FBC8BBE5-981E-4B0B-9654-32B5668BFF31}"/>
          </ac:spMkLst>
        </pc:spChg>
        <pc:spChg chg="add del">
          <ac:chgData name="Srikar Paidisetty" userId="S::srikar.paidisetty@tredence.com::c9b942ae-0339-4bff-9da9-4492ac75489e" providerId="AD" clId="Web-{FD9064C5-46B2-431B-9F8F-A6A96DEFC471}" dt="2021-08-18T18:08:26.374" v="490"/>
          <ac:spMkLst>
            <pc:docMk/>
            <pc:sldMk cId="1147168478" sldId="277"/>
            <ac:spMk id="9" creationId="{0BABF38A-8A0D-492E-BD20-6CF4D46B50BD}"/>
          </ac:spMkLst>
        </pc:spChg>
        <pc:spChg chg="add del">
          <ac:chgData name="Srikar Paidisetty" userId="S::srikar.paidisetty@tredence.com::c9b942ae-0339-4bff-9da9-4492ac75489e" providerId="AD" clId="Web-{FD9064C5-46B2-431B-9F8F-A6A96DEFC471}" dt="2021-08-18T18:08:26.374" v="490"/>
          <ac:spMkLst>
            <pc:docMk/>
            <pc:sldMk cId="1147168478" sldId="277"/>
            <ac:spMk id="13" creationId="{1E644DE9-8D09-43E2-BA69-F57482CFC93A}"/>
          </ac:spMkLst>
        </pc:spChg>
        <pc:spChg chg="add del">
          <ac:chgData name="Srikar Paidisetty" userId="S::srikar.paidisetty@tredence.com::c9b942ae-0339-4bff-9da9-4492ac75489e" providerId="AD" clId="Web-{FD9064C5-46B2-431B-9F8F-A6A96DEFC471}" dt="2021-08-18T18:08:26.374" v="490"/>
          <ac:spMkLst>
            <pc:docMk/>
            <pc:sldMk cId="1147168478" sldId="277"/>
            <ac:spMk id="15" creationId="{6C23C919-B32E-40FF-B3D8-631316E84E3E}"/>
          </ac:spMkLst>
        </pc:spChg>
        <pc:spChg chg="add">
          <ac:chgData name="Srikar Paidisetty" userId="S::srikar.paidisetty@tredence.com::c9b942ae-0339-4bff-9da9-4492ac75489e" providerId="AD" clId="Web-{FD9064C5-46B2-431B-9F8F-A6A96DEFC471}" dt="2021-08-18T18:08:59.390" v="497"/>
          <ac:spMkLst>
            <pc:docMk/>
            <pc:sldMk cId="1147168478" sldId="277"/>
            <ac:spMk id="16" creationId="{8651CFA9-6065-4243-AC48-858E359780B1}"/>
          </ac:spMkLst>
        </pc:spChg>
        <pc:spChg chg="add">
          <ac:chgData name="Srikar Paidisetty" userId="S::srikar.paidisetty@tredence.com::c9b942ae-0339-4bff-9da9-4492ac75489e" providerId="AD" clId="Web-{FD9064C5-46B2-431B-9F8F-A6A96DEFC471}" dt="2021-08-18T18:08:59.390" v="497"/>
          <ac:spMkLst>
            <pc:docMk/>
            <pc:sldMk cId="1147168478" sldId="277"/>
            <ac:spMk id="17" creationId="{A3EF0E40-AEB8-4DF7-A67A-7317B3BF94CA}"/>
          </ac:spMkLst>
        </pc:spChg>
        <pc:spChg chg="add del">
          <ac:chgData name="Srikar Paidisetty" userId="S::srikar.paidisetty@tredence.com::c9b942ae-0339-4bff-9da9-4492ac75489e" providerId="AD" clId="Web-{FD9064C5-46B2-431B-9F8F-A6A96DEFC471}" dt="2021-08-18T18:08:59.375" v="496"/>
          <ac:spMkLst>
            <pc:docMk/>
            <pc:sldMk cId="1147168478" sldId="277"/>
            <ac:spMk id="19" creationId="{0BABF38A-8A0D-492E-BD20-6CF4D46B50BD}"/>
          </ac:spMkLst>
        </pc:spChg>
        <pc:spChg chg="add del">
          <ac:chgData name="Srikar Paidisetty" userId="S::srikar.paidisetty@tredence.com::c9b942ae-0339-4bff-9da9-4492ac75489e" providerId="AD" clId="Web-{FD9064C5-46B2-431B-9F8F-A6A96DEFC471}" dt="2021-08-18T18:08:59.375" v="496"/>
          <ac:spMkLst>
            <pc:docMk/>
            <pc:sldMk cId="1147168478" sldId="277"/>
            <ac:spMk id="23" creationId="{310E06F9-9F12-4D1B-92C0-4B30818D093E}"/>
          </ac:spMkLst>
        </pc:spChg>
        <pc:spChg chg="add del">
          <ac:chgData name="Srikar Paidisetty" userId="S::srikar.paidisetty@tredence.com::c9b942ae-0339-4bff-9da9-4492ac75489e" providerId="AD" clId="Web-{FD9064C5-46B2-431B-9F8F-A6A96DEFC471}" dt="2021-08-18T18:08:59.375" v="496"/>
          <ac:spMkLst>
            <pc:docMk/>
            <pc:sldMk cId="1147168478" sldId="277"/>
            <ac:spMk id="25" creationId="{8F5EFE88-F6A7-4B53-AF99-227DFC56A032}"/>
          </ac:spMkLst>
        </pc:spChg>
        <pc:spChg chg="add del">
          <ac:chgData name="Srikar Paidisetty" userId="S::srikar.paidisetty@tredence.com::c9b942ae-0339-4bff-9da9-4492ac75489e" providerId="AD" clId="Web-{FD9064C5-46B2-431B-9F8F-A6A96DEFC471}" dt="2021-08-18T18:08:59.375" v="496"/>
          <ac:spMkLst>
            <pc:docMk/>
            <pc:sldMk cId="1147168478" sldId="277"/>
            <ac:spMk id="27" creationId="{BF9AF5CF-AE21-453A-8D3F-6D9FC64A18B2}"/>
          </ac:spMkLst>
        </pc:spChg>
        <pc:grpChg chg="add del">
          <ac:chgData name="Srikar Paidisetty" userId="S::srikar.paidisetty@tredence.com::c9b942ae-0339-4bff-9da9-4492ac75489e" providerId="AD" clId="Web-{FD9064C5-46B2-431B-9F8F-A6A96DEFC471}" dt="2021-08-18T18:08:59.390" v="497"/>
          <ac:grpSpMkLst>
            <pc:docMk/>
            <pc:sldMk cId="1147168478" sldId="277"/>
            <ac:grpSpMk id="8" creationId="{8ED5E97A-D21B-4AA4-83CF-DA3A380E301A}"/>
          </ac:grpSpMkLst>
        </pc:grpChg>
        <pc:grpChg chg="add">
          <ac:chgData name="Srikar Paidisetty" userId="S::srikar.paidisetty@tredence.com::c9b942ae-0339-4bff-9da9-4492ac75489e" providerId="AD" clId="Web-{FD9064C5-46B2-431B-9F8F-A6A96DEFC471}" dt="2021-08-18T18:08:59.390" v="497"/>
          <ac:grpSpMkLst>
            <pc:docMk/>
            <pc:sldMk cId="1147168478" sldId="277"/>
            <ac:grpSpMk id="18" creationId="{EE9B2788-52F7-4FD8-9A6C-1CBD701193C8}"/>
          </ac:grpSpMkLst>
        </pc:grpChg>
        <pc:grpChg chg="add del">
          <ac:chgData name="Srikar Paidisetty" userId="S::srikar.paidisetty@tredence.com::c9b942ae-0339-4bff-9da9-4492ac75489e" providerId="AD" clId="Web-{FD9064C5-46B2-431B-9F8F-A6A96DEFC471}" dt="2021-08-18T18:08:59.375" v="496"/>
          <ac:grpSpMkLst>
            <pc:docMk/>
            <pc:sldMk cId="1147168478" sldId="277"/>
            <ac:grpSpMk id="29" creationId="{BE79AECD-175A-4F8E-98CE-F42417E11388}"/>
          </ac:grpSpMkLst>
        </pc:grpChg>
        <pc:picChg chg="add del">
          <ac:chgData name="Srikar Paidisetty" userId="S::srikar.paidisetty@tredence.com::c9b942ae-0339-4bff-9da9-4492ac75489e" providerId="AD" clId="Web-{FD9064C5-46B2-431B-9F8F-A6A96DEFC471}" dt="2021-08-18T18:08:26.374" v="490"/>
          <ac:picMkLst>
            <pc:docMk/>
            <pc:sldMk cId="1147168478" sldId="277"/>
            <ac:picMk id="5" creationId="{37DAF2BA-C825-432E-98FA-5EB9D5F303BC}"/>
          </ac:picMkLst>
        </pc:picChg>
        <pc:picChg chg="add del">
          <ac:chgData name="Srikar Paidisetty" userId="S::srikar.paidisetty@tredence.com::c9b942ae-0339-4bff-9da9-4492ac75489e" providerId="AD" clId="Web-{FD9064C5-46B2-431B-9F8F-A6A96DEFC471}" dt="2021-08-18T18:08:26.374" v="490"/>
          <ac:picMkLst>
            <pc:docMk/>
            <pc:sldMk cId="1147168478" sldId="277"/>
            <ac:picMk id="11" creationId="{BC526B7A-4801-4FD1-95C8-03AF22629E87}"/>
          </ac:picMkLst>
        </pc:picChg>
        <pc:picChg chg="add mod">
          <ac:chgData name="Srikar Paidisetty" userId="S::srikar.paidisetty@tredence.com::c9b942ae-0339-4bff-9da9-4492ac75489e" providerId="AD" clId="Web-{FD9064C5-46B2-431B-9F8F-A6A96DEFC471}" dt="2021-08-18T18:09:12.016" v="500" actId="14100"/>
          <ac:picMkLst>
            <pc:docMk/>
            <pc:sldMk cId="1147168478" sldId="277"/>
            <ac:picMk id="12" creationId="{C4E7809E-AF7D-4248-87F9-E5FF04B70096}"/>
          </ac:picMkLst>
        </pc:picChg>
        <pc:picChg chg="add del">
          <ac:chgData name="Srikar Paidisetty" userId="S::srikar.paidisetty@tredence.com::c9b942ae-0339-4bff-9da9-4492ac75489e" providerId="AD" clId="Web-{FD9064C5-46B2-431B-9F8F-A6A96DEFC471}" dt="2021-08-18T18:08:59.375" v="496"/>
          <ac:picMkLst>
            <pc:docMk/>
            <pc:sldMk cId="1147168478" sldId="277"/>
            <ac:picMk id="21" creationId="{BC526B7A-4801-4FD1-95C8-03AF22629E87}"/>
          </ac:picMkLst>
        </pc:picChg>
      </pc:sldChg>
      <pc:sldChg chg="new">
        <pc:chgData name="Srikar Paidisetty" userId="S::srikar.paidisetty@tredence.com::c9b942ae-0339-4bff-9da9-4492ac75489e" providerId="AD" clId="Web-{FD9064C5-46B2-431B-9F8F-A6A96DEFC471}" dt="2021-08-18T18:09:42.907" v="503"/>
        <pc:sldMkLst>
          <pc:docMk/>
          <pc:sldMk cId="2276955370" sldId="278"/>
        </pc:sldMkLst>
      </pc:sldChg>
      <pc:sldMasterChg chg="del delSldLayout">
        <pc:chgData name="Srikar Paidisetty" userId="S::srikar.paidisetty@tredence.com::c9b942ae-0339-4bff-9da9-4492ac75489e" providerId="AD" clId="Web-{FD9064C5-46B2-431B-9F8F-A6A96DEFC471}" dt="2021-08-18T17:34:53.327" v="6"/>
        <pc:sldMasterMkLst>
          <pc:docMk/>
          <pc:sldMasterMk cId="3729485755" sldId="2147483648"/>
        </pc:sldMasterMkLst>
        <pc:sldLayoutChg chg="del">
          <pc:chgData name="Srikar Paidisetty" userId="S::srikar.paidisetty@tredence.com::c9b942ae-0339-4bff-9da9-4492ac75489e" providerId="AD" clId="Web-{FD9064C5-46B2-431B-9F8F-A6A96DEFC471}" dt="2021-08-18T17:34:53.327" v="6"/>
          <pc:sldLayoutMkLst>
            <pc:docMk/>
            <pc:sldMasterMk cId="3729485755" sldId="2147483648"/>
            <pc:sldLayoutMk cId="3778724999" sldId="2147483649"/>
          </pc:sldLayoutMkLst>
        </pc:sldLayoutChg>
        <pc:sldLayoutChg chg="del">
          <pc:chgData name="Srikar Paidisetty" userId="S::srikar.paidisetty@tredence.com::c9b942ae-0339-4bff-9da9-4492ac75489e" providerId="AD" clId="Web-{FD9064C5-46B2-431B-9F8F-A6A96DEFC471}" dt="2021-08-18T17:34:53.327" v="6"/>
          <pc:sldLayoutMkLst>
            <pc:docMk/>
            <pc:sldMasterMk cId="3729485755" sldId="2147483648"/>
            <pc:sldLayoutMk cId="2883075983" sldId="2147483650"/>
          </pc:sldLayoutMkLst>
        </pc:sldLayoutChg>
        <pc:sldLayoutChg chg="del">
          <pc:chgData name="Srikar Paidisetty" userId="S::srikar.paidisetty@tredence.com::c9b942ae-0339-4bff-9da9-4492ac75489e" providerId="AD" clId="Web-{FD9064C5-46B2-431B-9F8F-A6A96DEFC471}" dt="2021-08-18T17:34:53.327" v="6"/>
          <pc:sldLayoutMkLst>
            <pc:docMk/>
            <pc:sldMasterMk cId="3729485755" sldId="2147483648"/>
            <pc:sldLayoutMk cId="887869789" sldId="2147483651"/>
          </pc:sldLayoutMkLst>
        </pc:sldLayoutChg>
        <pc:sldLayoutChg chg="del">
          <pc:chgData name="Srikar Paidisetty" userId="S::srikar.paidisetty@tredence.com::c9b942ae-0339-4bff-9da9-4492ac75489e" providerId="AD" clId="Web-{FD9064C5-46B2-431B-9F8F-A6A96DEFC471}" dt="2021-08-18T17:34:53.327" v="6"/>
          <pc:sldLayoutMkLst>
            <pc:docMk/>
            <pc:sldMasterMk cId="3729485755" sldId="2147483648"/>
            <pc:sldLayoutMk cId="2815239235" sldId="2147483652"/>
          </pc:sldLayoutMkLst>
        </pc:sldLayoutChg>
        <pc:sldLayoutChg chg="del">
          <pc:chgData name="Srikar Paidisetty" userId="S::srikar.paidisetty@tredence.com::c9b942ae-0339-4bff-9da9-4492ac75489e" providerId="AD" clId="Web-{FD9064C5-46B2-431B-9F8F-A6A96DEFC471}" dt="2021-08-18T17:34:53.327" v="6"/>
          <pc:sldLayoutMkLst>
            <pc:docMk/>
            <pc:sldMasterMk cId="3729485755" sldId="2147483648"/>
            <pc:sldLayoutMk cId="2436049847" sldId="2147483653"/>
          </pc:sldLayoutMkLst>
        </pc:sldLayoutChg>
        <pc:sldLayoutChg chg="del">
          <pc:chgData name="Srikar Paidisetty" userId="S::srikar.paidisetty@tredence.com::c9b942ae-0339-4bff-9da9-4492ac75489e" providerId="AD" clId="Web-{FD9064C5-46B2-431B-9F8F-A6A96DEFC471}" dt="2021-08-18T17:34:53.327" v="6"/>
          <pc:sldLayoutMkLst>
            <pc:docMk/>
            <pc:sldMasterMk cId="3729485755" sldId="2147483648"/>
            <pc:sldLayoutMk cId="1965495426" sldId="2147483654"/>
          </pc:sldLayoutMkLst>
        </pc:sldLayoutChg>
        <pc:sldLayoutChg chg="del">
          <pc:chgData name="Srikar Paidisetty" userId="S::srikar.paidisetty@tredence.com::c9b942ae-0339-4bff-9da9-4492ac75489e" providerId="AD" clId="Web-{FD9064C5-46B2-431B-9F8F-A6A96DEFC471}" dt="2021-08-18T17:34:53.327" v="6"/>
          <pc:sldLayoutMkLst>
            <pc:docMk/>
            <pc:sldMasterMk cId="3729485755" sldId="2147483648"/>
            <pc:sldLayoutMk cId="3667883495" sldId="2147483655"/>
          </pc:sldLayoutMkLst>
        </pc:sldLayoutChg>
        <pc:sldLayoutChg chg="del">
          <pc:chgData name="Srikar Paidisetty" userId="S::srikar.paidisetty@tredence.com::c9b942ae-0339-4bff-9da9-4492ac75489e" providerId="AD" clId="Web-{FD9064C5-46B2-431B-9F8F-A6A96DEFC471}" dt="2021-08-18T17:34:53.327" v="6"/>
          <pc:sldLayoutMkLst>
            <pc:docMk/>
            <pc:sldMasterMk cId="3729485755" sldId="2147483648"/>
            <pc:sldLayoutMk cId="2187646876" sldId="2147483656"/>
          </pc:sldLayoutMkLst>
        </pc:sldLayoutChg>
        <pc:sldLayoutChg chg="del">
          <pc:chgData name="Srikar Paidisetty" userId="S::srikar.paidisetty@tredence.com::c9b942ae-0339-4bff-9da9-4492ac75489e" providerId="AD" clId="Web-{FD9064C5-46B2-431B-9F8F-A6A96DEFC471}" dt="2021-08-18T17:34:53.327" v="6"/>
          <pc:sldLayoutMkLst>
            <pc:docMk/>
            <pc:sldMasterMk cId="3729485755" sldId="2147483648"/>
            <pc:sldLayoutMk cId="1104403454" sldId="2147483657"/>
          </pc:sldLayoutMkLst>
        </pc:sldLayoutChg>
        <pc:sldLayoutChg chg="del">
          <pc:chgData name="Srikar Paidisetty" userId="S::srikar.paidisetty@tredence.com::c9b942ae-0339-4bff-9da9-4492ac75489e" providerId="AD" clId="Web-{FD9064C5-46B2-431B-9F8F-A6A96DEFC471}" dt="2021-08-18T17:34:53.327" v="6"/>
          <pc:sldLayoutMkLst>
            <pc:docMk/>
            <pc:sldMasterMk cId="3729485755" sldId="2147483648"/>
            <pc:sldLayoutMk cId="3010827146" sldId="2147483658"/>
          </pc:sldLayoutMkLst>
        </pc:sldLayoutChg>
        <pc:sldLayoutChg chg="del">
          <pc:chgData name="Srikar Paidisetty" userId="S::srikar.paidisetty@tredence.com::c9b942ae-0339-4bff-9da9-4492ac75489e" providerId="AD" clId="Web-{FD9064C5-46B2-431B-9F8F-A6A96DEFC471}" dt="2021-08-18T17:34:53.327" v="6"/>
          <pc:sldLayoutMkLst>
            <pc:docMk/>
            <pc:sldMasterMk cId="3729485755" sldId="2147483648"/>
            <pc:sldLayoutMk cId="833379727" sldId="2147483659"/>
          </pc:sldLayoutMkLst>
        </pc:sldLayoutChg>
      </pc:sldMasterChg>
      <pc:sldMasterChg chg="add del addSldLayout delSldLayout">
        <pc:chgData name="Srikar Paidisetty" userId="S::srikar.paidisetty@tredence.com::c9b942ae-0339-4bff-9da9-4492ac75489e" providerId="AD" clId="Web-{FD9064C5-46B2-431B-9F8F-A6A96DEFC471}" dt="2021-08-18T17:36:57.237" v="12"/>
        <pc:sldMasterMkLst>
          <pc:docMk/>
          <pc:sldMasterMk cId="763210535" sldId="2147483725"/>
        </pc:sldMasterMkLst>
        <pc:sldLayoutChg chg="add del">
          <pc:chgData name="Srikar Paidisetty" userId="S::srikar.paidisetty@tredence.com::c9b942ae-0339-4bff-9da9-4492ac75489e" providerId="AD" clId="Web-{FD9064C5-46B2-431B-9F8F-A6A96DEFC471}" dt="2021-08-18T17:36:57.237" v="12"/>
          <pc:sldLayoutMkLst>
            <pc:docMk/>
            <pc:sldMasterMk cId="763210535" sldId="2147483725"/>
            <pc:sldLayoutMk cId="2651103916" sldId="2147483714"/>
          </pc:sldLayoutMkLst>
        </pc:sldLayoutChg>
        <pc:sldLayoutChg chg="add del">
          <pc:chgData name="Srikar Paidisetty" userId="S::srikar.paidisetty@tredence.com::c9b942ae-0339-4bff-9da9-4492ac75489e" providerId="AD" clId="Web-{FD9064C5-46B2-431B-9F8F-A6A96DEFC471}" dt="2021-08-18T17:36:57.237" v="12"/>
          <pc:sldLayoutMkLst>
            <pc:docMk/>
            <pc:sldMasterMk cId="763210535" sldId="2147483725"/>
            <pc:sldLayoutMk cId="1621706317" sldId="2147483715"/>
          </pc:sldLayoutMkLst>
        </pc:sldLayoutChg>
        <pc:sldLayoutChg chg="add del">
          <pc:chgData name="Srikar Paidisetty" userId="S::srikar.paidisetty@tredence.com::c9b942ae-0339-4bff-9da9-4492ac75489e" providerId="AD" clId="Web-{FD9064C5-46B2-431B-9F8F-A6A96DEFC471}" dt="2021-08-18T17:36:57.237" v="12"/>
          <pc:sldLayoutMkLst>
            <pc:docMk/>
            <pc:sldMasterMk cId="763210535" sldId="2147483725"/>
            <pc:sldLayoutMk cId="2138849794" sldId="2147483716"/>
          </pc:sldLayoutMkLst>
        </pc:sldLayoutChg>
        <pc:sldLayoutChg chg="add del">
          <pc:chgData name="Srikar Paidisetty" userId="S::srikar.paidisetty@tredence.com::c9b942ae-0339-4bff-9da9-4492ac75489e" providerId="AD" clId="Web-{FD9064C5-46B2-431B-9F8F-A6A96DEFC471}" dt="2021-08-18T17:36:57.237" v="12"/>
          <pc:sldLayoutMkLst>
            <pc:docMk/>
            <pc:sldMasterMk cId="763210535" sldId="2147483725"/>
            <pc:sldLayoutMk cId="3219303950" sldId="2147483717"/>
          </pc:sldLayoutMkLst>
        </pc:sldLayoutChg>
        <pc:sldLayoutChg chg="add del">
          <pc:chgData name="Srikar Paidisetty" userId="S::srikar.paidisetty@tredence.com::c9b942ae-0339-4bff-9da9-4492ac75489e" providerId="AD" clId="Web-{FD9064C5-46B2-431B-9F8F-A6A96DEFC471}" dt="2021-08-18T17:36:57.237" v="12"/>
          <pc:sldLayoutMkLst>
            <pc:docMk/>
            <pc:sldMasterMk cId="763210535" sldId="2147483725"/>
            <pc:sldLayoutMk cId="1767246510" sldId="2147483718"/>
          </pc:sldLayoutMkLst>
        </pc:sldLayoutChg>
        <pc:sldLayoutChg chg="add del">
          <pc:chgData name="Srikar Paidisetty" userId="S::srikar.paidisetty@tredence.com::c9b942ae-0339-4bff-9da9-4492ac75489e" providerId="AD" clId="Web-{FD9064C5-46B2-431B-9F8F-A6A96DEFC471}" dt="2021-08-18T17:36:57.237" v="12"/>
          <pc:sldLayoutMkLst>
            <pc:docMk/>
            <pc:sldMasterMk cId="763210535" sldId="2147483725"/>
            <pc:sldLayoutMk cId="2272489669" sldId="2147483719"/>
          </pc:sldLayoutMkLst>
        </pc:sldLayoutChg>
        <pc:sldLayoutChg chg="add del">
          <pc:chgData name="Srikar Paidisetty" userId="S::srikar.paidisetty@tredence.com::c9b942ae-0339-4bff-9da9-4492ac75489e" providerId="AD" clId="Web-{FD9064C5-46B2-431B-9F8F-A6A96DEFC471}" dt="2021-08-18T17:36:57.237" v="12"/>
          <pc:sldLayoutMkLst>
            <pc:docMk/>
            <pc:sldMasterMk cId="763210535" sldId="2147483725"/>
            <pc:sldLayoutMk cId="4270510830" sldId="2147483720"/>
          </pc:sldLayoutMkLst>
        </pc:sldLayoutChg>
        <pc:sldLayoutChg chg="add del">
          <pc:chgData name="Srikar Paidisetty" userId="S::srikar.paidisetty@tredence.com::c9b942ae-0339-4bff-9da9-4492ac75489e" providerId="AD" clId="Web-{FD9064C5-46B2-431B-9F8F-A6A96DEFC471}" dt="2021-08-18T17:36:57.237" v="12"/>
          <pc:sldLayoutMkLst>
            <pc:docMk/>
            <pc:sldMasterMk cId="763210535" sldId="2147483725"/>
            <pc:sldLayoutMk cId="1875728815" sldId="2147483721"/>
          </pc:sldLayoutMkLst>
        </pc:sldLayoutChg>
        <pc:sldLayoutChg chg="add del">
          <pc:chgData name="Srikar Paidisetty" userId="S::srikar.paidisetty@tredence.com::c9b942ae-0339-4bff-9da9-4492ac75489e" providerId="AD" clId="Web-{FD9064C5-46B2-431B-9F8F-A6A96DEFC471}" dt="2021-08-18T17:36:57.237" v="12"/>
          <pc:sldLayoutMkLst>
            <pc:docMk/>
            <pc:sldMasterMk cId="763210535" sldId="2147483725"/>
            <pc:sldLayoutMk cId="747663216" sldId="2147483722"/>
          </pc:sldLayoutMkLst>
        </pc:sldLayoutChg>
        <pc:sldLayoutChg chg="add del">
          <pc:chgData name="Srikar Paidisetty" userId="S::srikar.paidisetty@tredence.com::c9b942ae-0339-4bff-9da9-4492ac75489e" providerId="AD" clId="Web-{FD9064C5-46B2-431B-9F8F-A6A96DEFC471}" dt="2021-08-18T17:36:57.237" v="12"/>
          <pc:sldLayoutMkLst>
            <pc:docMk/>
            <pc:sldMasterMk cId="763210535" sldId="2147483725"/>
            <pc:sldLayoutMk cId="2429623064" sldId="2147483723"/>
          </pc:sldLayoutMkLst>
        </pc:sldLayoutChg>
        <pc:sldLayoutChg chg="add del">
          <pc:chgData name="Srikar Paidisetty" userId="S::srikar.paidisetty@tredence.com::c9b942ae-0339-4bff-9da9-4492ac75489e" providerId="AD" clId="Web-{FD9064C5-46B2-431B-9F8F-A6A96DEFC471}" dt="2021-08-18T17:36:57.237" v="12"/>
          <pc:sldLayoutMkLst>
            <pc:docMk/>
            <pc:sldMasterMk cId="763210535" sldId="2147483725"/>
            <pc:sldLayoutMk cId="2426737708" sldId="2147483724"/>
          </pc:sldLayoutMkLst>
        </pc:sldLayoutChg>
      </pc:sldMasterChg>
      <pc:sldMasterChg chg="add del addSldLayout delSldLayout">
        <pc:chgData name="Srikar Paidisetty" userId="S::srikar.paidisetty@tredence.com::c9b942ae-0339-4bff-9da9-4492ac75489e" providerId="AD" clId="Web-{FD9064C5-46B2-431B-9F8F-A6A96DEFC471}" dt="2021-08-18T17:37:38.207" v="20"/>
        <pc:sldMasterMkLst>
          <pc:docMk/>
          <pc:sldMasterMk cId="2874687454" sldId="2147483726"/>
        </pc:sldMasterMkLst>
        <pc:sldLayoutChg chg="add del">
          <pc:chgData name="Srikar Paidisetty" userId="S::srikar.paidisetty@tredence.com::c9b942ae-0339-4bff-9da9-4492ac75489e" providerId="AD" clId="Web-{FD9064C5-46B2-431B-9F8F-A6A96DEFC471}" dt="2021-08-18T17:37:38.207" v="20"/>
          <pc:sldLayoutMkLst>
            <pc:docMk/>
            <pc:sldMasterMk cId="2874687454" sldId="2147483726"/>
            <pc:sldLayoutMk cId="3751713971" sldId="2147483727"/>
          </pc:sldLayoutMkLst>
        </pc:sldLayoutChg>
        <pc:sldLayoutChg chg="add del">
          <pc:chgData name="Srikar Paidisetty" userId="S::srikar.paidisetty@tredence.com::c9b942ae-0339-4bff-9da9-4492ac75489e" providerId="AD" clId="Web-{FD9064C5-46B2-431B-9F8F-A6A96DEFC471}" dt="2021-08-18T17:37:38.207" v="20"/>
          <pc:sldLayoutMkLst>
            <pc:docMk/>
            <pc:sldMasterMk cId="2874687454" sldId="2147483726"/>
            <pc:sldLayoutMk cId="40007954" sldId="2147483728"/>
          </pc:sldLayoutMkLst>
        </pc:sldLayoutChg>
        <pc:sldLayoutChg chg="add del">
          <pc:chgData name="Srikar Paidisetty" userId="S::srikar.paidisetty@tredence.com::c9b942ae-0339-4bff-9da9-4492ac75489e" providerId="AD" clId="Web-{FD9064C5-46B2-431B-9F8F-A6A96DEFC471}" dt="2021-08-18T17:37:38.207" v="20"/>
          <pc:sldLayoutMkLst>
            <pc:docMk/>
            <pc:sldMasterMk cId="2874687454" sldId="2147483726"/>
            <pc:sldLayoutMk cId="2618946912" sldId="2147483729"/>
          </pc:sldLayoutMkLst>
        </pc:sldLayoutChg>
        <pc:sldLayoutChg chg="add del">
          <pc:chgData name="Srikar Paidisetty" userId="S::srikar.paidisetty@tredence.com::c9b942ae-0339-4bff-9da9-4492ac75489e" providerId="AD" clId="Web-{FD9064C5-46B2-431B-9F8F-A6A96DEFC471}" dt="2021-08-18T17:37:38.207" v="20"/>
          <pc:sldLayoutMkLst>
            <pc:docMk/>
            <pc:sldMasterMk cId="2874687454" sldId="2147483726"/>
            <pc:sldLayoutMk cId="4255836544" sldId="2147483730"/>
          </pc:sldLayoutMkLst>
        </pc:sldLayoutChg>
        <pc:sldLayoutChg chg="add del">
          <pc:chgData name="Srikar Paidisetty" userId="S::srikar.paidisetty@tredence.com::c9b942ae-0339-4bff-9da9-4492ac75489e" providerId="AD" clId="Web-{FD9064C5-46B2-431B-9F8F-A6A96DEFC471}" dt="2021-08-18T17:37:38.207" v="20"/>
          <pc:sldLayoutMkLst>
            <pc:docMk/>
            <pc:sldMasterMk cId="2874687454" sldId="2147483726"/>
            <pc:sldLayoutMk cId="3092386134" sldId="2147483731"/>
          </pc:sldLayoutMkLst>
        </pc:sldLayoutChg>
        <pc:sldLayoutChg chg="add del">
          <pc:chgData name="Srikar Paidisetty" userId="S::srikar.paidisetty@tredence.com::c9b942ae-0339-4bff-9da9-4492ac75489e" providerId="AD" clId="Web-{FD9064C5-46B2-431B-9F8F-A6A96DEFC471}" dt="2021-08-18T17:37:38.207" v="20"/>
          <pc:sldLayoutMkLst>
            <pc:docMk/>
            <pc:sldMasterMk cId="2874687454" sldId="2147483726"/>
            <pc:sldLayoutMk cId="765422076" sldId="2147483732"/>
          </pc:sldLayoutMkLst>
        </pc:sldLayoutChg>
        <pc:sldLayoutChg chg="add del">
          <pc:chgData name="Srikar Paidisetty" userId="S::srikar.paidisetty@tredence.com::c9b942ae-0339-4bff-9da9-4492ac75489e" providerId="AD" clId="Web-{FD9064C5-46B2-431B-9F8F-A6A96DEFC471}" dt="2021-08-18T17:37:38.207" v="20"/>
          <pc:sldLayoutMkLst>
            <pc:docMk/>
            <pc:sldMasterMk cId="2874687454" sldId="2147483726"/>
            <pc:sldLayoutMk cId="1340402476" sldId="2147483733"/>
          </pc:sldLayoutMkLst>
        </pc:sldLayoutChg>
        <pc:sldLayoutChg chg="add del">
          <pc:chgData name="Srikar Paidisetty" userId="S::srikar.paidisetty@tredence.com::c9b942ae-0339-4bff-9da9-4492ac75489e" providerId="AD" clId="Web-{FD9064C5-46B2-431B-9F8F-A6A96DEFC471}" dt="2021-08-18T17:37:38.207" v="20"/>
          <pc:sldLayoutMkLst>
            <pc:docMk/>
            <pc:sldMasterMk cId="2874687454" sldId="2147483726"/>
            <pc:sldLayoutMk cId="3907656533" sldId="2147483734"/>
          </pc:sldLayoutMkLst>
        </pc:sldLayoutChg>
        <pc:sldLayoutChg chg="add del">
          <pc:chgData name="Srikar Paidisetty" userId="S::srikar.paidisetty@tredence.com::c9b942ae-0339-4bff-9da9-4492ac75489e" providerId="AD" clId="Web-{FD9064C5-46B2-431B-9F8F-A6A96DEFC471}" dt="2021-08-18T17:37:38.207" v="20"/>
          <pc:sldLayoutMkLst>
            <pc:docMk/>
            <pc:sldMasterMk cId="2874687454" sldId="2147483726"/>
            <pc:sldLayoutMk cId="1917893829" sldId="2147483735"/>
          </pc:sldLayoutMkLst>
        </pc:sldLayoutChg>
        <pc:sldLayoutChg chg="add del">
          <pc:chgData name="Srikar Paidisetty" userId="S::srikar.paidisetty@tredence.com::c9b942ae-0339-4bff-9da9-4492ac75489e" providerId="AD" clId="Web-{FD9064C5-46B2-431B-9F8F-A6A96DEFC471}" dt="2021-08-18T17:37:38.207" v="20"/>
          <pc:sldLayoutMkLst>
            <pc:docMk/>
            <pc:sldMasterMk cId="2874687454" sldId="2147483726"/>
            <pc:sldLayoutMk cId="1975416842" sldId="2147483736"/>
          </pc:sldLayoutMkLst>
        </pc:sldLayoutChg>
        <pc:sldLayoutChg chg="add del">
          <pc:chgData name="Srikar Paidisetty" userId="S::srikar.paidisetty@tredence.com::c9b942ae-0339-4bff-9da9-4492ac75489e" providerId="AD" clId="Web-{FD9064C5-46B2-431B-9F8F-A6A96DEFC471}" dt="2021-08-18T17:37:38.207" v="20"/>
          <pc:sldLayoutMkLst>
            <pc:docMk/>
            <pc:sldMasterMk cId="2874687454" sldId="2147483726"/>
            <pc:sldLayoutMk cId="3286052346" sldId="2147483737"/>
          </pc:sldLayoutMkLst>
        </pc:sldLayoutChg>
      </pc:sldMasterChg>
      <pc:sldMasterChg chg="add del addSldLayout delSldLayout">
        <pc:chgData name="Srikar Paidisetty" userId="S::srikar.paidisetty@tredence.com::c9b942ae-0339-4bff-9da9-4492ac75489e" providerId="AD" clId="Web-{FD9064C5-46B2-431B-9F8F-A6A96DEFC471}" dt="2021-08-18T17:37:38.145" v="19"/>
        <pc:sldMasterMkLst>
          <pc:docMk/>
          <pc:sldMasterMk cId="1647363754" sldId="2147483738"/>
        </pc:sldMasterMkLst>
        <pc:sldLayoutChg chg="add del">
          <pc:chgData name="Srikar Paidisetty" userId="S::srikar.paidisetty@tredence.com::c9b942ae-0339-4bff-9da9-4492ac75489e" providerId="AD" clId="Web-{FD9064C5-46B2-431B-9F8F-A6A96DEFC471}" dt="2021-08-18T17:37:38.145" v="19"/>
          <pc:sldLayoutMkLst>
            <pc:docMk/>
            <pc:sldMasterMk cId="1647363754" sldId="2147483738"/>
            <pc:sldLayoutMk cId="3805542386" sldId="2147483739"/>
          </pc:sldLayoutMkLst>
        </pc:sldLayoutChg>
        <pc:sldLayoutChg chg="add del">
          <pc:chgData name="Srikar Paidisetty" userId="S::srikar.paidisetty@tredence.com::c9b942ae-0339-4bff-9da9-4492ac75489e" providerId="AD" clId="Web-{FD9064C5-46B2-431B-9F8F-A6A96DEFC471}" dt="2021-08-18T17:37:38.145" v="19"/>
          <pc:sldLayoutMkLst>
            <pc:docMk/>
            <pc:sldMasterMk cId="1647363754" sldId="2147483738"/>
            <pc:sldLayoutMk cId="4166227731" sldId="2147483740"/>
          </pc:sldLayoutMkLst>
        </pc:sldLayoutChg>
        <pc:sldLayoutChg chg="add del">
          <pc:chgData name="Srikar Paidisetty" userId="S::srikar.paidisetty@tredence.com::c9b942ae-0339-4bff-9da9-4492ac75489e" providerId="AD" clId="Web-{FD9064C5-46B2-431B-9F8F-A6A96DEFC471}" dt="2021-08-18T17:37:38.145" v="19"/>
          <pc:sldLayoutMkLst>
            <pc:docMk/>
            <pc:sldMasterMk cId="1647363754" sldId="2147483738"/>
            <pc:sldLayoutMk cId="829391519" sldId="2147483741"/>
          </pc:sldLayoutMkLst>
        </pc:sldLayoutChg>
        <pc:sldLayoutChg chg="add del">
          <pc:chgData name="Srikar Paidisetty" userId="S::srikar.paidisetty@tredence.com::c9b942ae-0339-4bff-9da9-4492ac75489e" providerId="AD" clId="Web-{FD9064C5-46B2-431B-9F8F-A6A96DEFC471}" dt="2021-08-18T17:37:38.145" v="19"/>
          <pc:sldLayoutMkLst>
            <pc:docMk/>
            <pc:sldMasterMk cId="1647363754" sldId="2147483738"/>
            <pc:sldLayoutMk cId="2125498236" sldId="2147483742"/>
          </pc:sldLayoutMkLst>
        </pc:sldLayoutChg>
        <pc:sldLayoutChg chg="add del">
          <pc:chgData name="Srikar Paidisetty" userId="S::srikar.paidisetty@tredence.com::c9b942ae-0339-4bff-9da9-4492ac75489e" providerId="AD" clId="Web-{FD9064C5-46B2-431B-9F8F-A6A96DEFC471}" dt="2021-08-18T17:37:38.145" v="19"/>
          <pc:sldLayoutMkLst>
            <pc:docMk/>
            <pc:sldMasterMk cId="1647363754" sldId="2147483738"/>
            <pc:sldLayoutMk cId="4061758641" sldId="2147483743"/>
          </pc:sldLayoutMkLst>
        </pc:sldLayoutChg>
        <pc:sldLayoutChg chg="add del">
          <pc:chgData name="Srikar Paidisetty" userId="S::srikar.paidisetty@tredence.com::c9b942ae-0339-4bff-9da9-4492ac75489e" providerId="AD" clId="Web-{FD9064C5-46B2-431B-9F8F-A6A96DEFC471}" dt="2021-08-18T17:37:38.145" v="19"/>
          <pc:sldLayoutMkLst>
            <pc:docMk/>
            <pc:sldMasterMk cId="1647363754" sldId="2147483738"/>
            <pc:sldLayoutMk cId="3288307867" sldId="2147483744"/>
          </pc:sldLayoutMkLst>
        </pc:sldLayoutChg>
        <pc:sldLayoutChg chg="add del">
          <pc:chgData name="Srikar Paidisetty" userId="S::srikar.paidisetty@tredence.com::c9b942ae-0339-4bff-9da9-4492ac75489e" providerId="AD" clId="Web-{FD9064C5-46B2-431B-9F8F-A6A96DEFC471}" dt="2021-08-18T17:37:38.145" v="19"/>
          <pc:sldLayoutMkLst>
            <pc:docMk/>
            <pc:sldMasterMk cId="1647363754" sldId="2147483738"/>
            <pc:sldLayoutMk cId="1180493689" sldId="2147483745"/>
          </pc:sldLayoutMkLst>
        </pc:sldLayoutChg>
        <pc:sldLayoutChg chg="add del">
          <pc:chgData name="Srikar Paidisetty" userId="S::srikar.paidisetty@tredence.com::c9b942ae-0339-4bff-9da9-4492ac75489e" providerId="AD" clId="Web-{FD9064C5-46B2-431B-9F8F-A6A96DEFC471}" dt="2021-08-18T17:37:38.145" v="19"/>
          <pc:sldLayoutMkLst>
            <pc:docMk/>
            <pc:sldMasterMk cId="1647363754" sldId="2147483738"/>
            <pc:sldLayoutMk cId="4065907628" sldId="2147483746"/>
          </pc:sldLayoutMkLst>
        </pc:sldLayoutChg>
        <pc:sldLayoutChg chg="add del">
          <pc:chgData name="Srikar Paidisetty" userId="S::srikar.paidisetty@tredence.com::c9b942ae-0339-4bff-9da9-4492ac75489e" providerId="AD" clId="Web-{FD9064C5-46B2-431B-9F8F-A6A96DEFC471}" dt="2021-08-18T17:37:38.145" v="19"/>
          <pc:sldLayoutMkLst>
            <pc:docMk/>
            <pc:sldMasterMk cId="1647363754" sldId="2147483738"/>
            <pc:sldLayoutMk cId="2165417485" sldId="2147483747"/>
          </pc:sldLayoutMkLst>
        </pc:sldLayoutChg>
        <pc:sldLayoutChg chg="add del">
          <pc:chgData name="Srikar Paidisetty" userId="S::srikar.paidisetty@tredence.com::c9b942ae-0339-4bff-9da9-4492ac75489e" providerId="AD" clId="Web-{FD9064C5-46B2-431B-9F8F-A6A96DEFC471}" dt="2021-08-18T17:37:38.145" v="19"/>
          <pc:sldLayoutMkLst>
            <pc:docMk/>
            <pc:sldMasterMk cId="1647363754" sldId="2147483738"/>
            <pc:sldLayoutMk cId="865433577" sldId="2147483748"/>
          </pc:sldLayoutMkLst>
        </pc:sldLayoutChg>
        <pc:sldLayoutChg chg="add del">
          <pc:chgData name="Srikar Paidisetty" userId="S::srikar.paidisetty@tredence.com::c9b942ae-0339-4bff-9da9-4492ac75489e" providerId="AD" clId="Web-{FD9064C5-46B2-431B-9F8F-A6A96DEFC471}" dt="2021-08-18T17:37:38.145" v="19"/>
          <pc:sldLayoutMkLst>
            <pc:docMk/>
            <pc:sldMasterMk cId="1647363754" sldId="2147483738"/>
            <pc:sldLayoutMk cId="1666922847" sldId="2147483749"/>
          </pc:sldLayoutMkLst>
        </pc:sldLayoutChg>
      </pc:sldMasterChg>
      <pc:sldMasterChg chg="add addSldLayout">
        <pc:chgData name="Srikar Paidisetty" userId="S::srikar.paidisetty@tredence.com::c9b942ae-0339-4bff-9da9-4492ac75489e" providerId="AD" clId="Web-{FD9064C5-46B2-431B-9F8F-A6A96DEFC471}" dt="2021-08-18T17:37:38.207" v="20"/>
        <pc:sldMasterMkLst>
          <pc:docMk/>
          <pc:sldMasterMk cId="932026899" sldId="2147483800"/>
        </pc:sldMasterMkLst>
        <pc:sldLayoutChg chg="add">
          <pc:chgData name="Srikar Paidisetty" userId="S::srikar.paidisetty@tredence.com::c9b942ae-0339-4bff-9da9-4492ac75489e" providerId="AD" clId="Web-{FD9064C5-46B2-431B-9F8F-A6A96DEFC471}" dt="2021-08-18T17:37:38.207" v="20"/>
          <pc:sldLayoutMkLst>
            <pc:docMk/>
            <pc:sldMasterMk cId="932026899" sldId="2147483800"/>
            <pc:sldLayoutMk cId="1951311040" sldId="2147483789"/>
          </pc:sldLayoutMkLst>
        </pc:sldLayoutChg>
        <pc:sldLayoutChg chg="add">
          <pc:chgData name="Srikar Paidisetty" userId="S::srikar.paidisetty@tredence.com::c9b942ae-0339-4bff-9da9-4492ac75489e" providerId="AD" clId="Web-{FD9064C5-46B2-431B-9F8F-A6A96DEFC471}" dt="2021-08-18T17:37:38.207" v="20"/>
          <pc:sldLayoutMkLst>
            <pc:docMk/>
            <pc:sldMasterMk cId="932026899" sldId="2147483800"/>
            <pc:sldLayoutMk cId="1225102484" sldId="2147483790"/>
          </pc:sldLayoutMkLst>
        </pc:sldLayoutChg>
        <pc:sldLayoutChg chg="add">
          <pc:chgData name="Srikar Paidisetty" userId="S::srikar.paidisetty@tredence.com::c9b942ae-0339-4bff-9da9-4492ac75489e" providerId="AD" clId="Web-{FD9064C5-46B2-431B-9F8F-A6A96DEFC471}" dt="2021-08-18T17:37:38.207" v="20"/>
          <pc:sldLayoutMkLst>
            <pc:docMk/>
            <pc:sldMasterMk cId="932026899" sldId="2147483800"/>
            <pc:sldLayoutMk cId="75214207" sldId="2147483791"/>
          </pc:sldLayoutMkLst>
        </pc:sldLayoutChg>
        <pc:sldLayoutChg chg="add">
          <pc:chgData name="Srikar Paidisetty" userId="S::srikar.paidisetty@tredence.com::c9b942ae-0339-4bff-9da9-4492ac75489e" providerId="AD" clId="Web-{FD9064C5-46B2-431B-9F8F-A6A96DEFC471}" dt="2021-08-18T17:37:38.207" v="20"/>
          <pc:sldLayoutMkLst>
            <pc:docMk/>
            <pc:sldMasterMk cId="932026899" sldId="2147483800"/>
            <pc:sldLayoutMk cId="1618065456" sldId="2147483792"/>
          </pc:sldLayoutMkLst>
        </pc:sldLayoutChg>
        <pc:sldLayoutChg chg="add">
          <pc:chgData name="Srikar Paidisetty" userId="S::srikar.paidisetty@tredence.com::c9b942ae-0339-4bff-9da9-4492ac75489e" providerId="AD" clId="Web-{FD9064C5-46B2-431B-9F8F-A6A96DEFC471}" dt="2021-08-18T17:37:38.207" v="20"/>
          <pc:sldLayoutMkLst>
            <pc:docMk/>
            <pc:sldMasterMk cId="932026899" sldId="2147483800"/>
            <pc:sldLayoutMk cId="3464014835" sldId="2147483793"/>
          </pc:sldLayoutMkLst>
        </pc:sldLayoutChg>
        <pc:sldLayoutChg chg="add">
          <pc:chgData name="Srikar Paidisetty" userId="S::srikar.paidisetty@tredence.com::c9b942ae-0339-4bff-9da9-4492ac75489e" providerId="AD" clId="Web-{FD9064C5-46B2-431B-9F8F-A6A96DEFC471}" dt="2021-08-18T17:37:38.207" v="20"/>
          <pc:sldLayoutMkLst>
            <pc:docMk/>
            <pc:sldMasterMk cId="932026899" sldId="2147483800"/>
            <pc:sldLayoutMk cId="584172132" sldId="2147483794"/>
          </pc:sldLayoutMkLst>
        </pc:sldLayoutChg>
        <pc:sldLayoutChg chg="add">
          <pc:chgData name="Srikar Paidisetty" userId="S::srikar.paidisetty@tredence.com::c9b942ae-0339-4bff-9da9-4492ac75489e" providerId="AD" clId="Web-{FD9064C5-46B2-431B-9F8F-A6A96DEFC471}" dt="2021-08-18T17:37:38.207" v="20"/>
          <pc:sldLayoutMkLst>
            <pc:docMk/>
            <pc:sldMasterMk cId="932026899" sldId="2147483800"/>
            <pc:sldLayoutMk cId="4150814774" sldId="2147483795"/>
          </pc:sldLayoutMkLst>
        </pc:sldLayoutChg>
        <pc:sldLayoutChg chg="add">
          <pc:chgData name="Srikar Paidisetty" userId="S::srikar.paidisetty@tredence.com::c9b942ae-0339-4bff-9da9-4492ac75489e" providerId="AD" clId="Web-{FD9064C5-46B2-431B-9F8F-A6A96DEFC471}" dt="2021-08-18T17:37:38.207" v="20"/>
          <pc:sldLayoutMkLst>
            <pc:docMk/>
            <pc:sldMasterMk cId="932026899" sldId="2147483800"/>
            <pc:sldLayoutMk cId="2537319804" sldId="2147483796"/>
          </pc:sldLayoutMkLst>
        </pc:sldLayoutChg>
        <pc:sldLayoutChg chg="add">
          <pc:chgData name="Srikar Paidisetty" userId="S::srikar.paidisetty@tredence.com::c9b942ae-0339-4bff-9da9-4492ac75489e" providerId="AD" clId="Web-{FD9064C5-46B2-431B-9F8F-A6A96DEFC471}" dt="2021-08-18T17:37:38.207" v="20"/>
          <pc:sldLayoutMkLst>
            <pc:docMk/>
            <pc:sldMasterMk cId="932026899" sldId="2147483800"/>
            <pc:sldLayoutMk cId="3570413245" sldId="2147483797"/>
          </pc:sldLayoutMkLst>
        </pc:sldLayoutChg>
        <pc:sldLayoutChg chg="add">
          <pc:chgData name="Srikar Paidisetty" userId="S::srikar.paidisetty@tredence.com::c9b942ae-0339-4bff-9da9-4492ac75489e" providerId="AD" clId="Web-{FD9064C5-46B2-431B-9F8F-A6A96DEFC471}" dt="2021-08-18T17:37:38.207" v="20"/>
          <pc:sldLayoutMkLst>
            <pc:docMk/>
            <pc:sldMasterMk cId="932026899" sldId="2147483800"/>
            <pc:sldLayoutMk cId="1107271976" sldId="2147483798"/>
          </pc:sldLayoutMkLst>
        </pc:sldLayoutChg>
        <pc:sldLayoutChg chg="add">
          <pc:chgData name="Srikar Paidisetty" userId="S::srikar.paidisetty@tredence.com::c9b942ae-0339-4bff-9da9-4492ac75489e" providerId="AD" clId="Web-{FD9064C5-46B2-431B-9F8F-A6A96DEFC471}" dt="2021-08-18T17:37:38.207" v="20"/>
          <pc:sldLayoutMkLst>
            <pc:docMk/>
            <pc:sldMasterMk cId="932026899" sldId="2147483800"/>
            <pc:sldLayoutMk cId="436535466" sldId="2147483799"/>
          </pc:sldLayoutMkLst>
        </pc:sldLayoutChg>
      </pc:sldMasterChg>
    </pc:docChg>
  </pc:docChgLst>
  <pc:docChgLst>
    <pc:chgData name="Shivam Garg" userId="S::shivam.garg@tredence.com::0690f88d-87b6-4ba7-aa9e-2fa2b56ce2e7" providerId="AD" clId="Web-{09C601E6-45EF-4766-95C0-31C4435E6403}"/>
    <pc:docChg chg="modSld">
      <pc:chgData name="Shivam Garg" userId="S::shivam.garg@tredence.com::0690f88d-87b6-4ba7-aa9e-2fa2b56ce2e7" providerId="AD" clId="Web-{09C601E6-45EF-4766-95C0-31C4435E6403}" dt="2021-08-19T07:16:06.466" v="16" actId="14100"/>
      <pc:docMkLst>
        <pc:docMk/>
      </pc:docMkLst>
      <pc:sldChg chg="addSp delSp modSp">
        <pc:chgData name="Shivam Garg" userId="S::shivam.garg@tredence.com::0690f88d-87b6-4ba7-aa9e-2fa2b56ce2e7" providerId="AD" clId="Web-{09C601E6-45EF-4766-95C0-31C4435E6403}" dt="2021-08-19T07:16:06.466" v="16" actId="14100"/>
        <pc:sldMkLst>
          <pc:docMk/>
          <pc:sldMk cId="3893329585" sldId="263"/>
        </pc:sldMkLst>
        <pc:spChg chg="mod">
          <ac:chgData name="Shivam Garg" userId="S::shivam.garg@tredence.com::0690f88d-87b6-4ba7-aa9e-2fa2b56ce2e7" providerId="AD" clId="Web-{09C601E6-45EF-4766-95C0-31C4435E6403}" dt="2021-08-19T07:15:41.512" v="8" actId="1076"/>
          <ac:spMkLst>
            <pc:docMk/>
            <pc:sldMk cId="3893329585" sldId="263"/>
            <ac:spMk id="2" creationId="{C69C311A-154C-4523-88FB-A9B61F1C0DBF}"/>
          </ac:spMkLst>
        </pc:spChg>
        <pc:spChg chg="del">
          <ac:chgData name="Shivam Garg" userId="S::shivam.garg@tredence.com::0690f88d-87b6-4ba7-aa9e-2fa2b56ce2e7" providerId="AD" clId="Web-{09C601E6-45EF-4766-95C0-31C4435E6403}" dt="2021-08-19T07:15:08.183" v="0"/>
          <ac:spMkLst>
            <pc:docMk/>
            <pc:sldMk cId="3893329585" sldId="263"/>
            <ac:spMk id="3" creationId="{82A583BB-7EBC-4546-A4B2-FBF0230A4D14}"/>
          </ac:spMkLst>
        </pc:spChg>
        <pc:picChg chg="add mod ord">
          <ac:chgData name="Shivam Garg" userId="S::shivam.garg@tredence.com::0690f88d-87b6-4ba7-aa9e-2fa2b56ce2e7" providerId="AD" clId="Web-{09C601E6-45EF-4766-95C0-31C4435E6403}" dt="2021-08-19T07:16:06.466" v="16" actId="14100"/>
          <ac:picMkLst>
            <pc:docMk/>
            <pc:sldMk cId="3893329585" sldId="263"/>
            <ac:picMk id="4" creationId="{88E088C6-9382-4AA6-BCD3-B06BDFBCBC43}"/>
          </ac:picMkLst>
        </pc:picChg>
        <pc:picChg chg="add mod">
          <ac:chgData name="Shivam Garg" userId="S::shivam.garg@tredence.com::0690f88d-87b6-4ba7-aa9e-2fa2b56ce2e7" providerId="AD" clId="Web-{09C601E6-45EF-4766-95C0-31C4435E6403}" dt="2021-08-19T07:15:57.075" v="13" actId="14100"/>
          <ac:picMkLst>
            <pc:docMk/>
            <pc:sldMk cId="3893329585" sldId="263"/>
            <ac:picMk id="5" creationId="{6879FA82-19A8-4E34-93F1-4976286F0899}"/>
          </ac:picMkLst>
        </pc:picChg>
      </pc:sldChg>
    </pc:docChg>
  </pc:docChgLst>
  <pc:docChgLst>
    <pc:chgData name="Srikar Paidisetty" userId="S::srikar.paidisetty@tredence.com::c9b942ae-0339-4bff-9da9-4492ac75489e" providerId="AD" clId="Web-{4E320178-11FA-4F69-9019-E7E4900E996D}"/>
    <pc:docChg chg="modSld">
      <pc:chgData name="Srikar Paidisetty" userId="S::srikar.paidisetty@tredence.com::c9b942ae-0339-4bff-9da9-4492ac75489e" providerId="AD" clId="Web-{4E320178-11FA-4F69-9019-E7E4900E996D}" dt="2021-08-19T05:37:18.979" v="9" actId="20577"/>
      <pc:docMkLst>
        <pc:docMk/>
      </pc:docMkLst>
      <pc:sldChg chg="modSp">
        <pc:chgData name="Srikar Paidisetty" userId="S::srikar.paidisetty@tredence.com::c9b942ae-0339-4bff-9da9-4492ac75489e" providerId="AD" clId="Web-{4E320178-11FA-4F69-9019-E7E4900E996D}" dt="2021-08-19T05:35:17.315" v="0" actId="14100"/>
        <pc:sldMkLst>
          <pc:docMk/>
          <pc:sldMk cId="3904202841" sldId="271"/>
        </pc:sldMkLst>
        <pc:picChg chg="mod">
          <ac:chgData name="Srikar Paidisetty" userId="S::srikar.paidisetty@tredence.com::c9b942ae-0339-4bff-9da9-4492ac75489e" providerId="AD" clId="Web-{4E320178-11FA-4F69-9019-E7E4900E996D}" dt="2021-08-19T05:35:17.315" v="0" actId="14100"/>
          <ac:picMkLst>
            <pc:docMk/>
            <pc:sldMk cId="3904202841" sldId="271"/>
            <ac:picMk id="4" creationId="{79026266-30CC-4B8B-9E62-4DC35266841B}"/>
          </ac:picMkLst>
        </pc:picChg>
      </pc:sldChg>
      <pc:sldChg chg="addSp delSp modSp addAnim">
        <pc:chgData name="Srikar Paidisetty" userId="S::srikar.paidisetty@tredence.com::c9b942ae-0339-4bff-9da9-4492ac75489e" providerId="AD" clId="Web-{4E320178-11FA-4F69-9019-E7E4900E996D}" dt="2021-08-19T05:37:18.979" v="9" actId="20577"/>
        <pc:sldMkLst>
          <pc:docMk/>
          <pc:sldMk cId="1321094281" sldId="275"/>
        </pc:sldMkLst>
        <pc:spChg chg="mod">
          <ac:chgData name="Srikar Paidisetty" userId="S::srikar.paidisetty@tredence.com::c9b942ae-0339-4bff-9da9-4492ac75489e" providerId="AD" clId="Web-{4E320178-11FA-4F69-9019-E7E4900E996D}" dt="2021-08-19T05:37:18.979" v="9" actId="20577"/>
          <ac:spMkLst>
            <pc:docMk/>
            <pc:sldMk cId="1321094281" sldId="275"/>
            <ac:spMk id="2" creationId="{F3187B3F-6B6A-4E49-BCE4-3850CE904104}"/>
          </ac:spMkLst>
        </pc:spChg>
        <pc:spChg chg="del">
          <ac:chgData name="Srikar Paidisetty" userId="S::srikar.paidisetty@tredence.com::c9b942ae-0339-4bff-9da9-4492ac75489e" providerId="AD" clId="Web-{4E320178-11FA-4F69-9019-E7E4900E996D}" dt="2021-08-19T05:36:27.976" v="1"/>
          <ac:spMkLst>
            <pc:docMk/>
            <pc:sldMk cId="1321094281" sldId="275"/>
            <ac:spMk id="21" creationId="{0BABF38A-8A0D-492E-BD20-6CF4D46B50BD}"/>
          </ac:spMkLst>
        </pc:spChg>
        <pc:spChg chg="del">
          <ac:chgData name="Srikar Paidisetty" userId="S::srikar.paidisetty@tredence.com::c9b942ae-0339-4bff-9da9-4492ac75489e" providerId="AD" clId="Web-{4E320178-11FA-4F69-9019-E7E4900E996D}" dt="2021-08-19T05:36:27.976" v="1"/>
          <ac:spMkLst>
            <pc:docMk/>
            <pc:sldMk cId="1321094281" sldId="275"/>
            <ac:spMk id="25" creationId="{2D924463-4DB7-437D-85B1-7EE5042DE522}"/>
          </ac:spMkLst>
        </pc:spChg>
        <pc:spChg chg="del">
          <ac:chgData name="Srikar Paidisetty" userId="S::srikar.paidisetty@tredence.com::c9b942ae-0339-4bff-9da9-4492ac75489e" providerId="AD" clId="Web-{4E320178-11FA-4F69-9019-E7E4900E996D}" dt="2021-08-19T05:36:27.976" v="1"/>
          <ac:spMkLst>
            <pc:docMk/>
            <pc:sldMk cId="1321094281" sldId="275"/>
            <ac:spMk id="27" creationId="{4684E975-303E-47A8-B594-8B8635D99CF5}"/>
          </ac:spMkLst>
        </pc:spChg>
        <pc:spChg chg="del">
          <ac:chgData name="Srikar Paidisetty" userId="S::srikar.paidisetty@tredence.com::c9b942ae-0339-4bff-9da9-4492ac75489e" providerId="AD" clId="Web-{4E320178-11FA-4F69-9019-E7E4900E996D}" dt="2021-08-19T05:36:27.976" v="1"/>
          <ac:spMkLst>
            <pc:docMk/>
            <pc:sldMk cId="1321094281" sldId="275"/>
            <ac:spMk id="33" creationId="{5619E882-12EA-4946-A93B-09E6EA13760F}"/>
          </ac:spMkLst>
        </pc:spChg>
        <pc:spChg chg="add">
          <ac:chgData name="Srikar Paidisetty" userId="S::srikar.paidisetty@tredence.com::c9b942ae-0339-4bff-9da9-4492ac75489e" providerId="AD" clId="Web-{4E320178-11FA-4F69-9019-E7E4900E996D}" dt="2021-08-19T05:36:27.976" v="1"/>
          <ac:spMkLst>
            <pc:docMk/>
            <pc:sldMk cId="1321094281" sldId="275"/>
            <ac:spMk id="38" creationId="{0BABF38A-8A0D-492E-BD20-6CF4D46B50BD}"/>
          </ac:spMkLst>
        </pc:spChg>
        <pc:spChg chg="add">
          <ac:chgData name="Srikar Paidisetty" userId="S::srikar.paidisetty@tredence.com::c9b942ae-0339-4bff-9da9-4492ac75489e" providerId="AD" clId="Web-{4E320178-11FA-4F69-9019-E7E4900E996D}" dt="2021-08-19T05:36:27.976" v="1"/>
          <ac:spMkLst>
            <pc:docMk/>
            <pc:sldMk cId="1321094281" sldId="275"/>
            <ac:spMk id="42" creationId="{4E7CE7A7-0AFD-439B-9765-E708254D9D2D}"/>
          </ac:spMkLst>
        </pc:spChg>
        <pc:spChg chg="add">
          <ac:chgData name="Srikar Paidisetty" userId="S::srikar.paidisetty@tredence.com::c9b942ae-0339-4bff-9da9-4492ac75489e" providerId="AD" clId="Web-{4E320178-11FA-4F69-9019-E7E4900E996D}" dt="2021-08-19T05:36:27.976" v="1"/>
          <ac:spMkLst>
            <pc:docMk/>
            <pc:sldMk cId="1321094281" sldId="275"/>
            <ac:spMk id="44" creationId="{239CFBC2-8561-4BBF-BDDE-CF7908C98DFC}"/>
          </ac:spMkLst>
        </pc:spChg>
        <pc:grpChg chg="del">
          <ac:chgData name="Srikar Paidisetty" userId="S::srikar.paidisetty@tredence.com::c9b942ae-0339-4bff-9da9-4492ac75489e" providerId="AD" clId="Web-{4E320178-11FA-4F69-9019-E7E4900E996D}" dt="2021-08-19T05:36:27.976" v="1"/>
          <ac:grpSpMkLst>
            <pc:docMk/>
            <pc:sldMk cId="1321094281" sldId="275"/>
            <ac:grpSpMk id="29" creationId="{EFE09A4F-A15B-47D3-8D0C-5312542A288D}"/>
          </ac:grpSpMkLst>
        </pc:grpChg>
        <pc:grpChg chg="add">
          <ac:chgData name="Srikar Paidisetty" userId="S::srikar.paidisetty@tredence.com::c9b942ae-0339-4bff-9da9-4492ac75489e" providerId="AD" clId="Web-{4E320178-11FA-4F69-9019-E7E4900E996D}" dt="2021-08-19T05:36:27.976" v="1"/>
          <ac:grpSpMkLst>
            <pc:docMk/>
            <pc:sldMk cId="1321094281" sldId="275"/>
            <ac:grpSpMk id="46" creationId="{2AAC8F43-3BD7-44FC-843A-972922AF2BC0}"/>
          </ac:grpSpMkLst>
        </pc:grpChg>
        <pc:picChg chg="del">
          <ac:chgData name="Srikar Paidisetty" userId="S::srikar.paidisetty@tredence.com::c9b942ae-0339-4bff-9da9-4492ac75489e" providerId="AD" clId="Web-{4E320178-11FA-4F69-9019-E7E4900E996D}" dt="2021-08-19T05:36:27.976" v="1"/>
          <ac:picMkLst>
            <pc:docMk/>
            <pc:sldMk cId="1321094281" sldId="275"/>
            <ac:picMk id="23" creationId="{BC526B7A-4801-4FD1-95C8-03AF22629E87}"/>
          </ac:picMkLst>
        </pc:picChg>
        <pc:picChg chg="add">
          <ac:chgData name="Srikar Paidisetty" userId="S::srikar.paidisetty@tredence.com::c9b942ae-0339-4bff-9da9-4492ac75489e" providerId="AD" clId="Web-{4E320178-11FA-4F69-9019-E7E4900E996D}" dt="2021-08-19T05:36:27.976" v="1"/>
          <ac:picMkLst>
            <pc:docMk/>
            <pc:sldMk cId="1321094281" sldId="275"/>
            <ac:picMk id="40" creationId="{BC526B7A-4801-4FD1-95C8-03AF22629E87}"/>
          </ac:picMkLst>
        </pc:picChg>
      </pc:sldChg>
    </pc:docChg>
  </pc:docChgLst>
  <pc:docChgLst>
    <pc:chgData name="Srikar Paidisetty" userId="S::srikar.paidisetty@tredence.com::c9b942ae-0339-4bff-9da9-4492ac75489e" providerId="AD" clId="Web-{BA3B7A2C-DD51-41DB-8143-83839E24B8D2}"/>
    <pc:docChg chg="modSld">
      <pc:chgData name="Srikar Paidisetty" userId="S::srikar.paidisetty@tredence.com::c9b942ae-0339-4bff-9da9-4492ac75489e" providerId="AD" clId="Web-{BA3B7A2C-DD51-41DB-8143-83839E24B8D2}" dt="2021-08-19T09:32:28.058" v="62"/>
      <pc:docMkLst>
        <pc:docMk/>
      </pc:docMkLst>
      <pc:sldChg chg="addSp delSp modSp">
        <pc:chgData name="Srikar Paidisetty" userId="S::srikar.paidisetty@tredence.com::c9b942ae-0339-4bff-9da9-4492ac75489e" providerId="AD" clId="Web-{BA3B7A2C-DD51-41DB-8143-83839E24B8D2}" dt="2021-08-19T09:30:43.871" v="60"/>
        <pc:sldMkLst>
          <pc:docMk/>
          <pc:sldMk cId="3892707823" sldId="256"/>
        </pc:sldMkLst>
        <pc:spChg chg="mod">
          <ac:chgData name="Srikar Paidisetty" userId="S::srikar.paidisetty@tredence.com::c9b942ae-0339-4bff-9da9-4492ac75489e" providerId="AD" clId="Web-{BA3B7A2C-DD51-41DB-8143-83839E24B8D2}" dt="2021-08-19T09:30:43.871" v="60"/>
          <ac:spMkLst>
            <pc:docMk/>
            <pc:sldMk cId="3892707823" sldId="256"/>
            <ac:spMk id="2" creationId="{0F314EB2-49B4-4823-8987-93953797DCDA}"/>
          </ac:spMkLst>
        </pc:spChg>
        <pc:spChg chg="mod">
          <ac:chgData name="Srikar Paidisetty" userId="S::srikar.paidisetty@tredence.com::c9b942ae-0339-4bff-9da9-4492ac75489e" providerId="AD" clId="Web-{BA3B7A2C-DD51-41DB-8143-83839E24B8D2}" dt="2021-08-19T09:30:43.871" v="60"/>
          <ac:spMkLst>
            <pc:docMk/>
            <pc:sldMk cId="3892707823" sldId="256"/>
            <ac:spMk id="3" creationId="{4056EBA2-271E-4B47-81B2-187E7086B2C2}"/>
          </ac:spMkLst>
        </pc:spChg>
        <pc:spChg chg="add del">
          <ac:chgData name="Srikar Paidisetty" userId="S::srikar.paidisetty@tredence.com::c9b942ae-0339-4bff-9da9-4492ac75489e" providerId="AD" clId="Web-{BA3B7A2C-DD51-41DB-8143-83839E24B8D2}" dt="2021-08-19T09:30:43.871" v="60"/>
          <ac:spMkLst>
            <pc:docMk/>
            <pc:sldMk cId="3892707823" sldId="256"/>
            <ac:spMk id="55" creationId="{DE61FBD7-E37C-4B38-BE44-A6D4978D7486}"/>
          </ac:spMkLst>
        </pc:spChg>
        <pc:spChg chg="add del">
          <ac:chgData name="Srikar Paidisetty" userId="S::srikar.paidisetty@tredence.com::c9b942ae-0339-4bff-9da9-4492ac75489e" providerId="AD" clId="Web-{BA3B7A2C-DD51-41DB-8143-83839E24B8D2}" dt="2021-08-19T09:30:43.871" v="60"/>
          <ac:spMkLst>
            <pc:docMk/>
            <pc:sldMk cId="3892707823" sldId="256"/>
            <ac:spMk id="60" creationId="{8E6613BA-415A-4A35-90E0-E031E5096F16}"/>
          </ac:spMkLst>
        </pc:spChg>
        <pc:spChg chg="add del">
          <ac:chgData name="Srikar Paidisetty" userId="S::srikar.paidisetty@tredence.com::c9b942ae-0339-4bff-9da9-4492ac75489e" providerId="AD" clId="Web-{BA3B7A2C-DD51-41DB-8143-83839E24B8D2}" dt="2021-08-19T09:30:43.871" v="60"/>
          <ac:spMkLst>
            <pc:docMk/>
            <pc:sldMk cId="3892707823" sldId="256"/>
            <ac:spMk id="69" creationId="{DE61FBD7-E37C-4B38-BE44-A6D4978D7486}"/>
          </ac:spMkLst>
        </pc:spChg>
        <pc:spChg chg="add del">
          <ac:chgData name="Srikar Paidisetty" userId="S::srikar.paidisetty@tredence.com::c9b942ae-0339-4bff-9da9-4492ac75489e" providerId="AD" clId="Web-{BA3B7A2C-DD51-41DB-8143-83839E24B8D2}" dt="2021-08-19T09:30:43.871" v="60"/>
          <ac:spMkLst>
            <pc:docMk/>
            <pc:sldMk cId="3892707823" sldId="256"/>
            <ac:spMk id="71" creationId="{392BFCFE-FD78-4EDF-BEFE-CC444DC5F307}"/>
          </ac:spMkLst>
        </pc:spChg>
        <pc:spChg chg="add del">
          <ac:chgData name="Srikar Paidisetty" userId="S::srikar.paidisetty@tredence.com::c9b942ae-0339-4bff-9da9-4492ac75489e" providerId="AD" clId="Web-{BA3B7A2C-DD51-41DB-8143-83839E24B8D2}" dt="2021-08-19T09:30:43.871" v="60"/>
          <ac:spMkLst>
            <pc:docMk/>
            <pc:sldMk cId="3892707823" sldId="256"/>
            <ac:spMk id="77" creationId="{B629C0B3-01E5-4A82-B87C-62B1483F11B7}"/>
          </ac:spMkLst>
        </pc:spChg>
        <pc:spChg chg="add del">
          <ac:chgData name="Srikar Paidisetty" userId="S::srikar.paidisetty@tredence.com::c9b942ae-0339-4bff-9da9-4492ac75489e" providerId="AD" clId="Web-{BA3B7A2C-DD51-41DB-8143-83839E24B8D2}" dt="2021-08-19T09:30:43.871" v="60"/>
          <ac:spMkLst>
            <pc:docMk/>
            <pc:sldMk cId="3892707823" sldId="256"/>
            <ac:spMk id="79" creationId="{D4DFA784-845D-4F99-B808-5C025E39B890}"/>
          </ac:spMkLst>
        </pc:spChg>
        <pc:grpChg chg="add del">
          <ac:chgData name="Srikar Paidisetty" userId="S::srikar.paidisetty@tredence.com::c9b942ae-0339-4bff-9da9-4492ac75489e" providerId="AD" clId="Web-{BA3B7A2C-DD51-41DB-8143-83839E24B8D2}" dt="2021-08-19T09:30:43.871" v="60"/>
          <ac:grpSpMkLst>
            <pc:docMk/>
            <pc:sldMk cId="3892707823" sldId="256"/>
            <ac:grpSpMk id="62" creationId="{39767720-2B45-4611-912B-D16D74528218}"/>
          </ac:grpSpMkLst>
        </pc:grpChg>
        <pc:grpChg chg="add del">
          <ac:chgData name="Srikar Paidisetty" userId="S::srikar.paidisetty@tredence.com::c9b942ae-0339-4bff-9da9-4492ac75489e" providerId="AD" clId="Web-{BA3B7A2C-DD51-41DB-8143-83839E24B8D2}" dt="2021-08-19T09:30:43.871" v="60"/>
          <ac:grpSpMkLst>
            <pc:docMk/>
            <pc:sldMk cId="3892707823" sldId="256"/>
            <ac:grpSpMk id="73" creationId="{0292BAD4-5BB2-4CD3-AB5B-C35EF9F7D2B4}"/>
          </ac:grpSpMkLst>
        </pc:grpChg>
        <pc:picChg chg="mod">
          <ac:chgData name="Srikar Paidisetty" userId="S::srikar.paidisetty@tredence.com::c9b942ae-0339-4bff-9da9-4492ac75489e" providerId="AD" clId="Web-{BA3B7A2C-DD51-41DB-8143-83839E24B8D2}" dt="2021-08-19T09:30:43.871" v="60"/>
          <ac:picMkLst>
            <pc:docMk/>
            <pc:sldMk cId="3892707823" sldId="256"/>
            <ac:picMk id="11" creationId="{DC9358B0-F276-4D10-9DAC-E52D0B9B2B10}"/>
          </ac:picMkLst>
        </pc:picChg>
      </pc:sldChg>
      <pc:sldChg chg="addSp delSp modSp">
        <pc:chgData name="Srikar Paidisetty" userId="S::srikar.paidisetty@tredence.com::c9b942ae-0339-4bff-9da9-4492ac75489e" providerId="AD" clId="Web-{BA3B7A2C-DD51-41DB-8143-83839E24B8D2}" dt="2021-08-19T09:32:28.058" v="62"/>
        <pc:sldMkLst>
          <pc:docMk/>
          <pc:sldMk cId="2039739530" sldId="258"/>
        </pc:sldMkLst>
        <pc:spChg chg="mod">
          <ac:chgData name="Srikar Paidisetty" userId="S::srikar.paidisetty@tredence.com::c9b942ae-0339-4bff-9da9-4492ac75489e" providerId="AD" clId="Web-{BA3B7A2C-DD51-41DB-8143-83839E24B8D2}" dt="2021-08-19T09:32:28.058" v="62"/>
          <ac:spMkLst>
            <pc:docMk/>
            <pc:sldMk cId="2039739530" sldId="258"/>
            <ac:spMk id="2" creationId="{3137F858-142B-49ED-B607-281EA6C2DD6C}"/>
          </ac:spMkLst>
        </pc:spChg>
        <pc:spChg chg="mod">
          <ac:chgData name="Srikar Paidisetty" userId="S::srikar.paidisetty@tredence.com::c9b942ae-0339-4bff-9da9-4492ac75489e" providerId="AD" clId="Web-{BA3B7A2C-DD51-41DB-8143-83839E24B8D2}" dt="2021-08-19T09:32:28.058" v="62"/>
          <ac:spMkLst>
            <pc:docMk/>
            <pc:sldMk cId="2039739530" sldId="258"/>
            <ac:spMk id="3" creationId="{523F6F06-1AF9-488B-A09A-AADC1D2AF3E0}"/>
          </ac:spMkLst>
        </pc:spChg>
        <pc:spChg chg="add del">
          <ac:chgData name="Srikar Paidisetty" userId="S::srikar.paidisetty@tredence.com::c9b942ae-0339-4bff-9da9-4492ac75489e" providerId="AD" clId="Web-{BA3B7A2C-DD51-41DB-8143-83839E24B8D2}" dt="2021-08-19T09:32:28.058" v="62"/>
          <ac:spMkLst>
            <pc:docMk/>
            <pc:sldMk cId="2039739530" sldId="258"/>
            <ac:spMk id="32" creationId="{8651CFA9-6065-4243-AC48-858E359780B1}"/>
          </ac:spMkLst>
        </pc:spChg>
        <pc:spChg chg="add del">
          <ac:chgData name="Srikar Paidisetty" userId="S::srikar.paidisetty@tredence.com::c9b942ae-0339-4bff-9da9-4492ac75489e" providerId="AD" clId="Web-{BA3B7A2C-DD51-41DB-8143-83839E24B8D2}" dt="2021-08-19T09:32:28.058" v="62"/>
          <ac:spMkLst>
            <pc:docMk/>
            <pc:sldMk cId="2039739530" sldId="258"/>
            <ac:spMk id="34" creationId="{37962AE0-6A1C-4B76-9D52-10E5E6D7D3BB}"/>
          </ac:spMkLst>
        </pc:spChg>
        <pc:spChg chg="add del">
          <ac:chgData name="Srikar Paidisetty" userId="S::srikar.paidisetty@tredence.com::c9b942ae-0339-4bff-9da9-4492ac75489e" providerId="AD" clId="Web-{BA3B7A2C-DD51-41DB-8143-83839E24B8D2}" dt="2021-08-19T09:32:28.058" v="62"/>
          <ac:spMkLst>
            <pc:docMk/>
            <pc:sldMk cId="2039739530" sldId="258"/>
            <ac:spMk id="36" creationId="{027CAEDE-D92D-4745-8749-71019415A797}"/>
          </ac:spMkLst>
        </pc:spChg>
        <pc:spChg chg="add del">
          <ac:chgData name="Srikar Paidisetty" userId="S::srikar.paidisetty@tredence.com::c9b942ae-0339-4bff-9da9-4492ac75489e" providerId="AD" clId="Web-{BA3B7A2C-DD51-41DB-8143-83839E24B8D2}" dt="2021-08-19T09:32:28.058" v="62"/>
          <ac:spMkLst>
            <pc:docMk/>
            <pc:sldMk cId="2039739530" sldId="258"/>
            <ac:spMk id="47" creationId="{8651CFA9-6065-4243-AC48-858E359780B1}"/>
          </ac:spMkLst>
        </pc:spChg>
        <pc:spChg chg="add del">
          <ac:chgData name="Srikar Paidisetty" userId="S::srikar.paidisetty@tredence.com::c9b942ae-0339-4bff-9da9-4492ac75489e" providerId="AD" clId="Web-{BA3B7A2C-DD51-41DB-8143-83839E24B8D2}" dt="2021-08-19T09:32:28.058" v="62"/>
          <ac:spMkLst>
            <pc:docMk/>
            <pc:sldMk cId="2039739530" sldId="258"/>
            <ac:spMk id="49" creationId="{FBC8BBE5-981E-4B0B-9654-32B5668BFF31}"/>
          </ac:spMkLst>
        </pc:spChg>
        <pc:grpChg chg="add del">
          <ac:chgData name="Srikar Paidisetty" userId="S::srikar.paidisetty@tredence.com::c9b942ae-0339-4bff-9da9-4492ac75489e" providerId="AD" clId="Web-{BA3B7A2C-DD51-41DB-8143-83839E24B8D2}" dt="2021-08-19T09:32:28.058" v="62"/>
          <ac:grpSpMkLst>
            <pc:docMk/>
            <pc:sldMk cId="2039739530" sldId="258"/>
            <ac:grpSpMk id="38" creationId="{6A0ABFF7-3293-4EAC-9426-EBDCAA34D5E1}"/>
          </ac:grpSpMkLst>
        </pc:grpChg>
        <pc:grpChg chg="add del">
          <ac:chgData name="Srikar Paidisetty" userId="S::srikar.paidisetty@tredence.com::c9b942ae-0339-4bff-9da9-4492ac75489e" providerId="AD" clId="Web-{BA3B7A2C-DD51-41DB-8143-83839E24B8D2}" dt="2021-08-19T09:32:28.058" v="62"/>
          <ac:grpSpMkLst>
            <pc:docMk/>
            <pc:sldMk cId="2039739530" sldId="258"/>
            <ac:grpSpMk id="51" creationId="{8D6FD602-3113-4FC4-982F-15099614D2A6}"/>
          </ac:grpSpMkLst>
        </pc:grpChg>
        <pc:picChg chg="add del">
          <ac:chgData name="Srikar Paidisetty" userId="S::srikar.paidisetty@tredence.com::c9b942ae-0339-4bff-9da9-4492ac75489e" providerId="AD" clId="Web-{BA3B7A2C-DD51-41DB-8143-83839E24B8D2}" dt="2021-08-19T09:32:28.058" v="62"/>
          <ac:picMkLst>
            <pc:docMk/>
            <pc:sldMk cId="2039739530" sldId="258"/>
            <ac:picMk id="44" creationId="{BEC382E8-C346-45F4-9EB6-8ED7C9CD77C5}"/>
          </ac:picMkLst>
        </pc:picChg>
      </pc:sldChg>
      <pc:sldChg chg="modSp">
        <pc:chgData name="Srikar Paidisetty" userId="S::srikar.paidisetty@tredence.com::c9b942ae-0339-4bff-9da9-4492ac75489e" providerId="AD" clId="Web-{BA3B7A2C-DD51-41DB-8143-83839E24B8D2}" dt="2021-08-19T09:26:21.700" v="56" actId="14100"/>
        <pc:sldMkLst>
          <pc:docMk/>
          <pc:sldMk cId="3251646459" sldId="274"/>
        </pc:sldMkLst>
        <pc:spChg chg="mod">
          <ac:chgData name="Srikar Paidisetty" userId="S::srikar.paidisetty@tredence.com::c9b942ae-0339-4bff-9da9-4492ac75489e" providerId="AD" clId="Web-{BA3B7A2C-DD51-41DB-8143-83839E24B8D2}" dt="2021-08-19T09:25:13.059" v="21" actId="14100"/>
          <ac:spMkLst>
            <pc:docMk/>
            <pc:sldMk cId="3251646459" sldId="274"/>
            <ac:spMk id="2" creationId="{8964AD8F-7ADC-4563-A238-7B7F8E6BA38D}"/>
          </ac:spMkLst>
        </pc:spChg>
        <pc:spChg chg="mod">
          <ac:chgData name="Srikar Paidisetty" userId="S::srikar.paidisetty@tredence.com::c9b942ae-0339-4bff-9da9-4492ac75489e" providerId="AD" clId="Web-{BA3B7A2C-DD51-41DB-8143-83839E24B8D2}" dt="2021-08-19T09:26:21.700" v="56" actId="14100"/>
          <ac:spMkLst>
            <pc:docMk/>
            <pc:sldMk cId="3251646459" sldId="274"/>
            <ac:spMk id="3" creationId="{45A03F20-D51B-4158-8EAA-60CB9E1B34B7}"/>
          </ac:spMkLst>
        </pc:spChg>
        <pc:graphicFrameChg chg="mod modGraphic">
          <ac:chgData name="Srikar Paidisetty" userId="S::srikar.paidisetty@tredence.com::c9b942ae-0339-4bff-9da9-4492ac75489e" providerId="AD" clId="Web-{BA3B7A2C-DD51-41DB-8143-83839E24B8D2}" dt="2021-08-19T09:25:40.997" v="38"/>
          <ac:graphicFrameMkLst>
            <pc:docMk/>
            <pc:sldMk cId="3251646459" sldId="274"/>
            <ac:graphicFrameMk id="10" creationId="{E500885F-6522-4E63-B387-C22643DCA2EB}"/>
          </ac:graphicFrameMkLst>
        </pc:graphicFrameChg>
        <pc:graphicFrameChg chg="mod modGraphic">
          <ac:chgData name="Srikar Paidisetty" userId="S::srikar.paidisetty@tredence.com::c9b942ae-0339-4bff-9da9-4492ac75489e" providerId="AD" clId="Web-{BA3B7A2C-DD51-41DB-8143-83839E24B8D2}" dt="2021-08-19T09:26:11.497" v="55"/>
          <ac:graphicFrameMkLst>
            <pc:docMk/>
            <pc:sldMk cId="3251646459" sldId="274"/>
            <ac:graphicFrameMk id="27" creationId="{E71F3D83-A7DD-427E-9C0C-06863767A450}"/>
          </ac:graphicFrameMkLst>
        </pc:graphicFrameChg>
      </pc:sldChg>
      <pc:sldChg chg="addSp delSp">
        <pc:chgData name="Srikar Paidisetty" userId="S::srikar.paidisetty@tredence.com::c9b942ae-0339-4bff-9da9-4492ac75489e" providerId="AD" clId="Web-{BA3B7A2C-DD51-41DB-8143-83839E24B8D2}" dt="2021-08-19T09:27:39.997" v="58"/>
        <pc:sldMkLst>
          <pc:docMk/>
          <pc:sldMk cId="2276955370" sldId="278"/>
        </pc:sldMkLst>
        <pc:spChg chg="add del">
          <ac:chgData name="Srikar Paidisetty" userId="S::srikar.paidisetty@tredence.com::c9b942ae-0339-4bff-9da9-4492ac75489e" providerId="AD" clId="Web-{BA3B7A2C-DD51-41DB-8143-83839E24B8D2}" dt="2021-08-19T09:27:39.997" v="58"/>
          <ac:spMkLst>
            <pc:docMk/>
            <pc:sldMk cId="2276955370" sldId="278"/>
            <ac:spMk id="3" creationId="{CA773ECF-54DD-4B77-9A2F-DA4361DF35E8}"/>
          </ac:spMkLst>
        </pc:spChg>
        <pc:graphicFrameChg chg="add del">
          <ac:chgData name="Srikar Paidisetty" userId="S::srikar.paidisetty@tredence.com::c9b942ae-0339-4bff-9da9-4492ac75489e" providerId="AD" clId="Web-{BA3B7A2C-DD51-41DB-8143-83839E24B8D2}" dt="2021-08-19T09:27:39.997" v="58"/>
          <ac:graphicFrameMkLst>
            <pc:docMk/>
            <pc:sldMk cId="2276955370" sldId="278"/>
            <ac:graphicFrameMk id="5" creationId="{16DB45DF-F02C-497F-8C6D-8414F5EBBE1F}"/>
          </ac:graphicFrameMkLst>
        </pc:graphicFrameChg>
      </pc:sldChg>
      <pc:sldChg chg="modSp">
        <pc:chgData name="Srikar Paidisetty" userId="S::srikar.paidisetty@tredence.com::c9b942ae-0339-4bff-9da9-4492ac75489e" providerId="AD" clId="Web-{BA3B7A2C-DD51-41DB-8143-83839E24B8D2}" dt="2021-08-19T09:24:44.106" v="19" actId="14100"/>
        <pc:sldMkLst>
          <pc:docMk/>
          <pc:sldMk cId="2380470123" sldId="284"/>
        </pc:sldMkLst>
        <pc:picChg chg="mod">
          <ac:chgData name="Srikar Paidisetty" userId="S::srikar.paidisetty@tredence.com::c9b942ae-0339-4bff-9da9-4492ac75489e" providerId="AD" clId="Web-{BA3B7A2C-DD51-41DB-8143-83839E24B8D2}" dt="2021-08-19T09:24:44.106" v="19" actId="14100"/>
          <ac:picMkLst>
            <pc:docMk/>
            <pc:sldMk cId="2380470123" sldId="284"/>
            <ac:picMk id="4" creationId="{F60AECA6-D342-4355-8027-C37D981FBD3D}"/>
          </ac:picMkLst>
        </pc:picChg>
      </pc:sldChg>
      <pc:sldChg chg="modSp">
        <pc:chgData name="Srikar Paidisetty" userId="S::srikar.paidisetty@tredence.com::c9b942ae-0339-4bff-9da9-4492ac75489e" providerId="AD" clId="Web-{BA3B7A2C-DD51-41DB-8143-83839E24B8D2}" dt="2021-08-19T09:23:55.856" v="13" actId="14100"/>
        <pc:sldMkLst>
          <pc:docMk/>
          <pc:sldMk cId="808593329" sldId="285"/>
        </pc:sldMkLst>
        <pc:picChg chg="mod">
          <ac:chgData name="Srikar Paidisetty" userId="S::srikar.paidisetty@tredence.com::c9b942ae-0339-4bff-9da9-4492ac75489e" providerId="AD" clId="Web-{BA3B7A2C-DD51-41DB-8143-83839E24B8D2}" dt="2021-08-19T09:23:55.856" v="13" actId="14100"/>
          <ac:picMkLst>
            <pc:docMk/>
            <pc:sldMk cId="808593329" sldId="285"/>
            <ac:picMk id="10" creationId="{0A54F718-7880-4D87-91B1-3ADD1BDD5F43}"/>
          </ac:picMkLst>
        </pc:picChg>
      </pc:sldChg>
      <pc:sldChg chg="addSp delSp modSp">
        <pc:chgData name="Srikar Paidisetty" userId="S::srikar.paidisetty@tredence.com::c9b942ae-0339-4bff-9da9-4492ac75489e" providerId="AD" clId="Web-{BA3B7A2C-DD51-41DB-8143-83839E24B8D2}" dt="2021-08-19T09:23:49.888" v="11" actId="14100"/>
        <pc:sldMkLst>
          <pc:docMk/>
          <pc:sldMk cId="3041091975" sldId="286"/>
        </pc:sldMkLst>
        <pc:spChg chg="add del">
          <ac:chgData name="Srikar Paidisetty" userId="S::srikar.paidisetty@tredence.com::c9b942ae-0339-4bff-9da9-4492ac75489e" providerId="AD" clId="Web-{BA3B7A2C-DD51-41DB-8143-83839E24B8D2}" dt="2021-08-19T09:23:45.278" v="9"/>
          <ac:spMkLst>
            <pc:docMk/>
            <pc:sldMk cId="3041091975" sldId="286"/>
            <ac:spMk id="28" creationId="{0BABF38A-8A0D-492E-BD20-6CF4D46B50BD}"/>
          </ac:spMkLst>
        </pc:spChg>
        <pc:spChg chg="add del">
          <ac:chgData name="Srikar Paidisetty" userId="S::srikar.paidisetty@tredence.com::c9b942ae-0339-4bff-9da9-4492ac75489e" providerId="AD" clId="Web-{BA3B7A2C-DD51-41DB-8143-83839E24B8D2}" dt="2021-08-19T09:23:45.278" v="9"/>
          <ac:spMkLst>
            <pc:docMk/>
            <pc:sldMk cId="3041091975" sldId="286"/>
            <ac:spMk id="32" creationId="{37FDDF72-DE39-4F99-A3C1-DD9D7815D7DB}"/>
          </ac:spMkLst>
        </pc:spChg>
        <pc:spChg chg="add del">
          <ac:chgData name="Srikar Paidisetty" userId="S::srikar.paidisetty@tredence.com::c9b942ae-0339-4bff-9da9-4492ac75489e" providerId="AD" clId="Web-{BA3B7A2C-DD51-41DB-8143-83839E24B8D2}" dt="2021-08-19T09:23:45.278" v="9"/>
          <ac:spMkLst>
            <pc:docMk/>
            <pc:sldMk cId="3041091975" sldId="286"/>
            <ac:spMk id="34" creationId="{5E4ECE80-3AD1-450C-B62A-98788F193948}"/>
          </ac:spMkLst>
        </pc:spChg>
        <pc:spChg chg="add del">
          <ac:chgData name="Srikar Paidisetty" userId="S::srikar.paidisetty@tredence.com::c9b942ae-0339-4bff-9da9-4492ac75489e" providerId="AD" clId="Web-{BA3B7A2C-DD51-41DB-8143-83839E24B8D2}" dt="2021-08-19T09:23:45.278" v="9"/>
          <ac:spMkLst>
            <pc:docMk/>
            <pc:sldMk cId="3041091975" sldId="286"/>
            <ac:spMk id="38" creationId="{370F17B7-2F82-40A3-AF2F-EF71DADCB592}"/>
          </ac:spMkLst>
        </pc:spChg>
        <pc:spChg chg="add del">
          <ac:chgData name="Srikar Paidisetty" userId="S::srikar.paidisetty@tredence.com::c9b942ae-0339-4bff-9da9-4492ac75489e" providerId="AD" clId="Web-{BA3B7A2C-DD51-41DB-8143-83839E24B8D2}" dt="2021-08-19T09:23:45.278" v="9"/>
          <ac:spMkLst>
            <pc:docMk/>
            <pc:sldMk cId="3041091975" sldId="286"/>
            <ac:spMk id="41" creationId="{8651CFA9-6065-4243-AC48-858E359780B1}"/>
          </ac:spMkLst>
        </pc:spChg>
        <pc:spChg chg="add del">
          <ac:chgData name="Srikar Paidisetty" userId="S::srikar.paidisetty@tredence.com::c9b942ae-0339-4bff-9da9-4492ac75489e" providerId="AD" clId="Web-{BA3B7A2C-DD51-41DB-8143-83839E24B8D2}" dt="2021-08-19T09:23:45.278" v="9"/>
          <ac:spMkLst>
            <pc:docMk/>
            <pc:sldMk cId="3041091975" sldId="286"/>
            <ac:spMk id="43" creationId="{E8B2F707-EF35-4955-8439-F76145F3CD7E}"/>
          </ac:spMkLst>
        </pc:spChg>
        <pc:spChg chg="add del">
          <ac:chgData name="Srikar Paidisetty" userId="S::srikar.paidisetty@tredence.com::c9b942ae-0339-4bff-9da9-4492ac75489e" providerId="AD" clId="Web-{BA3B7A2C-DD51-41DB-8143-83839E24B8D2}" dt="2021-08-19T09:23:45.278" v="9"/>
          <ac:spMkLst>
            <pc:docMk/>
            <pc:sldMk cId="3041091975" sldId="286"/>
            <ac:spMk id="45" creationId="{DA476813-4CEE-408B-852D-3E51E30B17BE}"/>
          </ac:spMkLst>
        </pc:spChg>
        <pc:picChg chg="mod">
          <ac:chgData name="Srikar Paidisetty" userId="S::srikar.paidisetty@tredence.com::c9b942ae-0339-4bff-9da9-4492ac75489e" providerId="AD" clId="Web-{BA3B7A2C-DD51-41DB-8143-83839E24B8D2}" dt="2021-08-19T09:23:49.888" v="11" actId="14100"/>
          <ac:picMkLst>
            <pc:docMk/>
            <pc:sldMk cId="3041091975" sldId="286"/>
            <ac:picMk id="23" creationId="{41E2BB62-D738-4701-A772-1C15CA31E481}"/>
          </ac:picMkLst>
        </pc:picChg>
        <pc:picChg chg="add del">
          <ac:chgData name="Srikar Paidisetty" userId="S::srikar.paidisetty@tredence.com::c9b942ae-0339-4bff-9da9-4492ac75489e" providerId="AD" clId="Web-{BA3B7A2C-DD51-41DB-8143-83839E24B8D2}" dt="2021-08-19T09:23:45.278" v="9"/>
          <ac:picMkLst>
            <pc:docMk/>
            <pc:sldMk cId="3041091975" sldId="286"/>
            <ac:picMk id="30" creationId="{BC526B7A-4801-4FD1-95C8-03AF22629E87}"/>
          </ac:picMkLst>
        </pc:picChg>
      </pc:sldChg>
    </pc:docChg>
  </pc:docChgLst>
  <pc:docChgLst>
    <pc:chgData name="Srikar Paidisetty" userId="S::srikar.paidisetty@tredence.com::c9b942ae-0339-4bff-9da9-4492ac75489e" providerId="AD" clId="Web-{E89D1C59-7CCA-4F71-8ABC-DFF23E53FDB7}"/>
    <pc:docChg chg="addSld modSld">
      <pc:chgData name="Srikar Paidisetty" userId="S::srikar.paidisetty@tredence.com::c9b942ae-0339-4bff-9da9-4492ac75489e" providerId="AD" clId="Web-{E89D1C59-7CCA-4F71-8ABC-DFF23E53FDB7}" dt="2021-08-18T18:28:32.347" v="131" actId="14100"/>
      <pc:docMkLst>
        <pc:docMk/>
      </pc:docMkLst>
      <pc:sldChg chg="modSp">
        <pc:chgData name="Srikar Paidisetty" userId="S::srikar.paidisetty@tredence.com::c9b942ae-0339-4bff-9da9-4492ac75489e" providerId="AD" clId="Web-{E89D1C59-7CCA-4F71-8ABC-DFF23E53FDB7}" dt="2021-08-18T18:16:33.367" v="41" actId="14100"/>
        <pc:sldMkLst>
          <pc:docMk/>
          <pc:sldMk cId="3892707823" sldId="256"/>
        </pc:sldMkLst>
        <pc:spChg chg="mod">
          <ac:chgData name="Srikar Paidisetty" userId="S::srikar.paidisetty@tredence.com::c9b942ae-0339-4bff-9da9-4492ac75489e" providerId="AD" clId="Web-{E89D1C59-7CCA-4F71-8ABC-DFF23E53FDB7}" dt="2021-08-18T18:16:33.367" v="41" actId="14100"/>
          <ac:spMkLst>
            <pc:docMk/>
            <pc:sldMk cId="3892707823" sldId="256"/>
            <ac:spMk id="2" creationId="{0F314EB2-49B4-4823-8987-93953797DCDA}"/>
          </ac:spMkLst>
        </pc:spChg>
      </pc:sldChg>
      <pc:sldChg chg="addSp delSp modSp">
        <pc:chgData name="Srikar Paidisetty" userId="S::srikar.paidisetty@tredence.com::c9b942ae-0339-4bff-9da9-4492ac75489e" providerId="AD" clId="Web-{E89D1C59-7CCA-4F71-8ABC-DFF23E53FDB7}" dt="2021-08-18T18:19:39.965" v="77" actId="20577"/>
        <pc:sldMkLst>
          <pc:docMk/>
          <pc:sldMk cId="583307216" sldId="257"/>
        </pc:sldMkLst>
        <pc:spChg chg="mod">
          <ac:chgData name="Srikar Paidisetty" userId="S::srikar.paidisetty@tredence.com::c9b942ae-0339-4bff-9da9-4492ac75489e" providerId="AD" clId="Web-{E89D1C59-7CCA-4F71-8ABC-DFF23E53FDB7}" dt="2021-08-18T18:19:39.965" v="77" actId="20577"/>
          <ac:spMkLst>
            <pc:docMk/>
            <pc:sldMk cId="583307216" sldId="257"/>
            <ac:spMk id="2" creationId="{11C5A235-C031-4A76-9DE9-F897E491638C}"/>
          </ac:spMkLst>
        </pc:spChg>
        <pc:spChg chg="mod">
          <ac:chgData name="Srikar Paidisetty" userId="S::srikar.paidisetty@tredence.com::c9b942ae-0339-4bff-9da9-4492ac75489e" providerId="AD" clId="Web-{E89D1C59-7CCA-4F71-8ABC-DFF23E53FDB7}" dt="2021-08-18T18:17:33.134" v="50" actId="20577"/>
          <ac:spMkLst>
            <pc:docMk/>
            <pc:sldMk cId="583307216" sldId="257"/>
            <ac:spMk id="3" creationId="{3C726961-B9C4-4581-8DF8-D82D6DF3EB6D}"/>
          </ac:spMkLst>
        </pc:spChg>
        <pc:spChg chg="del">
          <ac:chgData name="Srikar Paidisetty" userId="S::srikar.paidisetty@tredence.com::c9b942ae-0339-4bff-9da9-4492ac75489e" providerId="AD" clId="Web-{E89D1C59-7CCA-4F71-8ABC-DFF23E53FDB7}" dt="2021-08-18T18:16:54.164" v="44"/>
          <ac:spMkLst>
            <pc:docMk/>
            <pc:sldMk cId="583307216" sldId="257"/>
            <ac:spMk id="8" creationId="{E06C35EF-DBC8-41DC-A647-F1E0F599BC39}"/>
          </ac:spMkLst>
        </pc:spChg>
        <pc:spChg chg="del">
          <ac:chgData name="Srikar Paidisetty" userId="S::srikar.paidisetty@tredence.com::c9b942ae-0339-4bff-9da9-4492ac75489e" providerId="AD" clId="Web-{E89D1C59-7CCA-4F71-8ABC-DFF23E53FDB7}" dt="2021-08-18T18:16:54.164" v="44"/>
          <ac:spMkLst>
            <pc:docMk/>
            <pc:sldMk cId="583307216" sldId="257"/>
            <ac:spMk id="10" creationId="{6DEB0BA5-59CA-4DBF-A716-BEEC67603046}"/>
          </ac:spMkLst>
        </pc:spChg>
        <pc:spChg chg="add">
          <ac:chgData name="Srikar Paidisetty" userId="S::srikar.paidisetty@tredence.com::c9b942ae-0339-4bff-9da9-4492ac75489e" providerId="AD" clId="Web-{E89D1C59-7CCA-4F71-8ABC-DFF23E53FDB7}" dt="2021-08-18T18:16:54.164" v="44"/>
          <ac:spMkLst>
            <pc:docMk/>
            <pc:sldMk cId="583307216" sldId="257"/>
            <ac:spMk id="19" creationId="{8651CFA9-6065-4243-AC48-858E359780B1}"/>
          </ac:spMkLst>
        </pc:spChg>
        <pc:spChg chg="add">
          <ac:chgData name="Srikar Paidisetty" userId="S::srikar.paidisetty@tredence.com::c9b942ae-0339-4bff-9da9-4492ac75489e" providerId="AD" clId="Web-{E89D1C59-7CCA-4F71-8ABC-DFF23E53FDB7}" dt="2021-08-18T18:16:54.164" v="44"/>
          <ac:spMkLst>
            <pc:docMk/>
            <pc:sldMk cId="583307216" sldId="257"/>
            <ac:spMk id="21" creationId="{37962AE0-6A1C-4B76-9D52-10E5E6D7D3BB}"/>
          </ac:spMkLst>
        </pc:spChg>
        <pc:spChg chg="add">
          <ac:chgData name="Srikar Paidisetty" userId="S::srikar.paidisetty@tredence.com::c9b942ae-0339-4bff-9da9-4492ac75489e" providerId="AD" clId="Web-{E89D1C59-7CCA-4F71-8ABC-DFF23E53FDB7}" dt="2021-08-18T18:16:54.164" v="44"/>
          <ac:spMkLst>
            <pc:docMk/>
            <pc:sldMk cId="583307216" sldId="257"/>
            <ac:spMk id="23" creationId="{027CAEDE-D92D-4745-8749-71019415A797}"/>
          </ac:spMkLst>
        </pc:spChg>
        <pc:grpChg chg="del">
          <ac:chgData name="Srikar Paidisetty" userId="S::srikar.paidisetty@tredence.com::c9b942ae-0339-4bff-9da9-4492ac75489e" providerId="AD" clId="Web-{E89D1C59-7CCA-4F71-8ABC-DFF23E53FDB7}" dt="2021-08-18T18:16:54.164" v="44"/>
          <ac:grpSpMkLst>
            <pc:docMk/>
            <pc:sldMk cId="583307216" sldId="257"/>
            <ac:grpSpMk id="12" creationId="{DAA8545C-2832-4EB7-9624-D6EEA011A879}"/>
          </ac:grpSpMkLst>
        </pc:grpChg>
        <pc:grpChg chg="add">
          <ac:chgData name="Srikar Paidisetty" userId="S::srikar.paidisetty@tredence.com::c9b942ae-0339-4bff-9da9-4492ac75489e" providerId="AD" clId="Web-{E89D1C59-7CCA-4F71-8ABC-DFF23E53FDB7}" dt="2021-08-18T18:16:54.164" v="44"/>
          <ac:grpSpMkLst>
            <pc:docMk/>
            <pc:sldMk cId="583307216" sldId="257"/>
            <ac:grpSpMk id="25" creationId="{6A0ABFF7-3293-4EAC-9426-EBDCAA34D5E1}"/>
          </ac:grpSpMkLst>
        </pc:grpChg>
      </pc:sldChg>
      <pc:sldChg chg="addSp delSp modSp">
        <pc:chgData name="Srikar Paidisetty" userId="S::srikar.paidisetty@tredence.com::c9b942ae-0339-4bff-9da9-4492ac75489e" providerId="AD" clId="Web-{E89D1C59-7CCA-4F71-8ABC-DFF23E53FDB7}" dt="2021-08-18T18:19:58.497" v="81" actId="20577"/>
        <pc:sldMkLst>
          <pc:docMk/>
          <pc:sldMk cId="2039739530" sldId="258"/>
        </pc:sldMkLst>
        <pc:spChg chg="mod">
          <ac:chgData name="Srikar Paidisetty" userId="S::srikar.paidisetty@tredence.com::c9b942ae-0339-4bff-9da9-4492ac75489e" providerId="AD" clId="Web-{E89D1C59-7CCA-4F71-8ABC-DFF23E53FDB7}" dt="2021-08-18T18:19:58.497" v="81" actId="20577"/>
          <ac:spMkLst>
            <pc:docMk/>
            <pc:sldMk cId="2039739530" sldId="258"/>
            <ac:spMk id="2" creationId="{3137F858-142B-49ED-B607-281EA6C2DD6C}"/>
          </ac:spMkLst>
        </pc:spChg>
        <pc:spChg chg="mod">
          <ac:chgData name="Srikar Paidisetty" userId="S::srikar.paidisetty@tredence.com::c9b942ae-0339-4bff-9da9-4492ac75489e" providerId="AD" clId="Web-{E89D1C59-7CCA-4F71-8ABC-DFF23E53FDB7}" dt="2021-08-18T18:18:51.792" v="66" actId="20577"/>
          <ac:spMkLst>
            <pc:docMk/>
            <pc:sldMk cId="2039739530" sldId="258"/>
            <ac:spMk id="3" creationId="{523F6F06-1AF9-488B-A09A-AADC1D2AF3E0}"/>
          </ac:spMkLst>
        </pc:spChg>
        <pc:spChg chg="add del">
          <ac:chgData name="Srikar Paidisetty" userId="S::srikar.paidisetty@tredence.com::c9b942ae-0339-4bff-9da9-4492ac75489e" providerId="AD" clId="Web-{E89D1C59-7CCA-4F71-8ABC-DFF23E53FDB7}" dt="2021-08-18T18:18:07.479" v="55"/>
          <ac:spMkLst>
            <pc:docMk/>
            <pc:sldMk cId="2039739530" sldId="258"/>
            <ac:spMk id="8" creationId="{E06C35EF-DBC8-41DC-A647-F1E0F599BC39}"/>
          </ac:spMkLst>
        </pc:spChg>
        <pc:spChg chg="add del">
          <ac:chgData name="Srikar Paidisetty" userId="S::srikar.paidisetty@tredence.com::c9b942ae-0339-4bff-9da9-4492ac75489e" providerId="AD" clId="Web-{E89D1C59-7CCA-4F71-8ABC-DFF23E53FDB7}" dt="2021-08-18T18:18:07.479" v="55"/>
          <ac:spMkLst>
            <pc:docMk/>
            <pc:sldMk cId="2039739530" sldId="258"/>
            <ac:spMk id="10" creationId="{6DEB0BA5-59CA-4DBF-A716-BEEC67603046}"/>
          </ac:spMkLst>
        </pc:spChg>
        <pc:spChg chg="add del">
          <ac:chgData name="Srikar Paidisetty" userId="S::srikar.paidisetty@tredence.com::c9b942ae-0339-4bff-9da9-4492ac75489e" providerId="AD" clId="Web-{E89D1C59-7CCA-4F71-8ABC-DFF23E53FDB7}" dt="2021-08-18T18:18:07.463" v="54"/>
          <ac:spMkLst>
            <pc:docMk/>
            <pc:sldMk cId="2039739530" sldId="258"/>
            <ac:spMk id="16" creationId="{8651CFA9-6065-4243-AC48-858E359780B1}"/>
          </ac:spMkLst>
        </pc:spChg>
        <pc:spChg chg="add del">
          <ac:chgData name="Srikar Paidisetty" userId="S::srikar.paidisetty@tredence.com::c9b942ae-0339-4bff-9da9-4492ac75489e" providerId="AD" clId="Web-{E89D1C59-7CCA-4F71-8ABC-DFF23E53FDB7}" dt="2021-08-18T18:18:07.463" v="54"/>
          <ac:spMkLst>
            <pc:docMk/>
            <pc:sldMk cId="2039739530" sldId="258"/>
            <ac:spMk id="17" creationId="{37962AE0-6A1C-4B76-9D52-10E5E6D7D3BB}"/>
          </ac:spMkLst>
        </pc:spChg>
        <pc:spChg chg="add del">
          <ac:chgData name="Srikar Paidisetty" userId="S::srikar.paidisetty@tredence.com::c9b942ae-0339-4bff-9da9-4492ac75489e" providerId="AD" clId="Web-{E89D1C59-7CCA-4F71-8ABC-DFF23E53FDB7}" dt="2021-08-18T18:18:07.463" v="54"/>
          <ac:spMkLst>
            <pc:docMk/>
            <pc:sldMk cId="2039739530" sldId="258"/>
            <ac:spMk id="18" creationId="{027CAEDE-D92D-4745-8749-71019415A797}"/>
          </ac:spMkLst>
        </pc:spChg>
        <pc:spChg chg="add del">
          <ac:chgData name="Srikar Paidisetty" userId="S::srikar.paidisetty@tredence.com::c9b942ae-0339-4bff-9da9-4492ac75489e" providerId="AD" clId="Web-{E89D1C59-7CCA-4F71-8ABC-DFF23E53FDB7}" dt="2021-08-18T18:18:02.432" v="52"/>
          <ac:spMkLst>
            <pc:docMk/>
            <pc:sldMk cId="2039739530" sldId="258"/>
            <ac:spMk id="19" creationId="{8651CFA9-6065-4243-AC48-858E359780B1}"/>
          </ac:spMkLst>
        </pc:spChg>
        <pc:spChg chg="add del">
          <ac:chgData name="Srikar Paidisetty" userId="S::srikar.paidisetty@tredence.com::c9b942ae-0339-4bff-9da9-4492ac75489e" providerId="AD" clId="Web-{E89D1C59-7CCA-4F71-8ABC-DFF23E53FDB7}" dt="2021-08-18T18:18:37.058" v="62"/>
          <ac:spMkLst>
            <pc:docMk/>
            <pc:sldMk cId="2039739530" sldId="258"/>
            <ac:spMk id="20" creationId="{8651CFA9-6065-4243-AC48-858E359780B1}"/>
          </ac:spMkLst>
        </pc:spChg>
        <pc:spChg chg="add del">
          <ac:chgData name="Srikar Paidisetty" userId="S::srikar.paidisetty@tredence.com::c9b942ae-0339-4bff-9da9-4492ac75489e" providerId="AD" clId="Web-{E89D1C59-7CCA-4F71-8ABC-DFF23E53FDB7}" dt="2021-08-18T18:18:02.432" v="52"/>
          <ac:spMkLst>
            <pc:docMk/>
            <pc:sldMk cId="2039739530" sldId="258"/>
            <ac:spMk id="21" creationId="{37962AE0-6A1C-4B76-9D52-10E5E6D7D3BB}"/>
          </ac:spMkLst>
        </pc:spChg>
        <pc:spChg chg="add del">
          <ac:chgData name="Srikar Paidisetty" userId="S::srikar.paidisetty@tredence.com::c9b942ae-0339-4bff-9da9-4492ac75489e" providerId="AD" clId="Web-{E89D1C59-7CCA-4F71-8ABC-DFF23E53FDB7}" dt="2021-08-18T18:18:37.058" v="62"/>
          <ac:spMkLst>
            <pc:docMk/>
            <pc:sldMk cId="2039739530" sldId="258"/>
            <ac:spMk id="22" creationId="{37962AE0-6A1C-4B76-9D52-10E5E6D7D3BB}"/>
          </ac:spMkLst>
        </pc:spChg>
        <pc:spChg chg="add">
          <ac:chgData name="Srikar Paidisetty" userId="S::srikar.paidisetty@tredence.com::c9b942ae-0339-4bff-9da9-4492ac75489e" providerId="AD" clId="Web-{E89D1C59-7CCA-4F71-8ABC-DFF23E53FDB7}" dt="2021-08-18T18:18:37.058" v="62"/>
          <ac:spMkLst>
            <pc:docMk/>
            <pc:sldMk cId="2039739530" sldId="258"/>
            <ac:spMk id="32" creationId="{8651CFA9-6065-4243-AC48-858E359780B1}"/>
          </ac:spMkLst>
        </pc:spChg>
        <pc:spChg chg="add">
          <ac:chgData name="Srikar Paidisetty" userId="S::srikar.paidisetty@tredence.com::c9b942ae-0339-4bff-9da9-4492ac75489e" providerId="AD" clId="Web-{E89D1C59-7CCA-4F71-8ABC-DFF23E53FDB7}" dt="2021-08-18T18:18:37.058" v="62"/>
          <ac:spMkLst>
            <pc:docMk/>
            <pc:sldMk cId="2039739530" sldId="258"/>
            <ac:spMk id="34" creationId="{37962AE0-6A1C-4B76-9D52-10E5E6D7D3BB}"/>
          </ac:spMkLst>
        </pc:spChg>
        <pc:spChg chg="add">
          <ac:chgData name="Srikar Paidisetty" userId="S::srikar.paidisetty@tredence.com::c9b942ae-0339-4bff-9da9-4492ac75489e" providerId="AD" clId="Web-{E89D1C59-7CCA-4F71-8ABC-DFF23E53FDB7}" dt="2021-08-18T18:18:37.058" v="62"/>
          <ac:spMkLst>
            <pc:docMk/>
            <pc:sldMk cId="2039739530" sldId="258"/>
            <ac:spMk id="36" creationId="{027CAEDE-D92D-4745-8749-71019415A797}"/>
          </ac:spMkLst>
        </pc:spChg>
        <pc:grpChg chg="add del">
          <ac:chgData name="Srikar Paidisetty" userId="S::srikar.paidisetty@tredence.com::c9b942ae-0339-4bff-9da9-4492ac75489e" providerId="AD" clId="Web-{E89D1C59-7CCA-4F71-8ABC-DFF23E53FDB7}" dt="2021-08-18T18:18:07.479" v="55"/>
          <ac:grpSpMkLst>
            <pc:docMk/>
            <pc:sldMk cId="2039739530" sldId="258"/>
            <ac:grpSpMk id="12" creationId="{DAA8545C-2832-4EB7-9624-D6EEA011A879}"/>
          </ac:grpSpMkLst>
        </pc:grpChg>
        <pc:grpChg chg="add del">
          <ac:chgData name="Srikar Paidisetty" userId="S::srikar.paidisetty@tredence.com::c9b942ae-0339-4bff-9da9-4492ac75489e" providerId="AD" clId="Web-{E89D1C59-7CCA-4F71-8ABC-DFF23E53FDB7}" dt="2021-08-18T18:18:02.432" v="52"/>
          <ac:grpSpMkLst>
            <pc:docMk/>
            <pc:sldMk cId="2039739530" sldId="258"/>
            <ac:grpSpMk id="23" creationId="{60D82D56-D377-48D4-8DE9-6A0A8DB5E31D}"/>
          </ac:grpSpMkLst>
        </pc:grpChg>
        <pc:grpChg chg="add del">
          <ac:chgData name="Srikar Paidisetty" userId="S::srikar.paidisetty@tredence.com::c9b942ae-0339-4bff-9da9-4492ac75489e" providerId="AD" clId="Web-{E89D1C59-7CCA-4F71-8ABC-DFF23E53FDB7}" dt="2021-08-18T18:18:07.463" v="54"/>
          <ac:grpSpMkLst>
            <pc:docMk/>
            <pc:sldMk cId="2039739530" sldId="258"/>
            <ac:grpSpMk id="25" creationId="{6A0ABFF7-3293-4EAC-9426-EBDCAA34D5E1}"/>
          </ac:grpSpMkLst>
        </pc:grpChg>
        <pc:grpChg chg="add del">
          <ac:chgData name="Srikar Paidisetty" userId="S::srikar.paidisetty@tredence.com::c9b942ae-0339-4bff-9da9-4492ac75489e" providerId="AD" clId="Web-{E89D1C59-7CCA-4F71-8ABC-DFF23E53FDB7}" dt="2021-08-18T18:18:37.058" v="62"/>
          <ac:grpSpMkLst>
            <pc:docMk/>
            <pc:sldMk cId="2039739530" sldId="258"/>
            <ac:grpSpMk id="26" creationId="{60D82D56-D377-48D4-8DE9-6A0A8DB5E31D}"/>
          </ac:grpSpMkLst>
        </pc:grpChg>
        <pc:grpChg chg="add">
          <ac:chgData name="Srikar Paidisetty" userId="S::srikar.paidisetty@tredence.com::c9b942ae-0339-4bff-9da9-4492ac75489e" providerId="AD" clId="Web-{E89D1C59-7CCA-4F71-8ABC-DFF23E53FDB7}" dt="2021-08-18T18:18:37.058" v="62"/>
          <ac:grpSpMkLst>
            <pc:docMk/>
            <pc:sldMk cId="2039739530" sldId="258"/>
            <ac:grpSpMk id="38" creationId="{6A0ABFF7-3293-4EAC-9426-EBDCAA34D5E1}"/>
          </ac:grpSpMkLst>
        </pc:grpChg>
      </pc:sldChg>
      <pc:sldChg chg="modSp">
        <pc:chgData name="Srikar Paidisetty" userId="S::srikar.paidisetty@tredence.com::c9b942ae-0339-4bff-9da9-4492ac75489e" providerId="AD" clId="Web-{E89D1C59-7CCA-4F71-8ABC-DFF23E53FDB7}" dt="2021-08-18T18:20:20.216" v="88" actId="20577"/>
        <pc:sldMkLst>
          <pc:docMk/>
          <pc:sldMk cId="967152339" sldId="260"/>
        </pc:sldMkLst>
        <pc:spChg chg="mod">
          <ac:chgData name="Srikar Paidisetty" userId="S::srikar.paidisetty@tredence.com::c9b942ae-0339-4bff-9da9-4492ac75489e" providerId="AD" clId="Web-{E89D1C59-7CCA-4F71-8ABC-DFF23E53FDB7}" dt="2021-08-18T18:20:20.216" v="88" actId="20577"/>
          <ac:spMkLst>
            <pc:docMk/>
            <pc:sldMk cId="967152339" sldId="260"/>
            <ac:spMk id="2" creationId="{7331ADEB-857D-45F9-A08E-6F56078CEA84}"/>
          </ac:spMkLst>
        </pc:spChg>
      </pc:sldChg>
      <pc:sldChg chg="addSp delSp modSp">
        <pc:chgData name="Srikar Paidisetty" userId="S::srikar.paidisetty@tredence.com::c9b942ae-0339-4bff-9da9-4492ac75489e" providerId="AD" clId="Web-{E89D1C59-7CCA-4F71-8ABC-DFF23E53FDB7}" dt="2021-08-18T18:28:32.347" v="131" actId="14100"/>
        <pc:sldMkLst>
          <pc:docMk/>
          <pc:sldMk cId="3920373693" sldId="261"/>
        </pc:sldMkLst>
        <pc:spChg chg="mod">
          <ac:chgData name="Srikar Paidisetty" userId="S::srikar.paidisetty@tredence.com::c9b942ae-0339-4bff-9da9-4492ac75489e" providerId="AD" clId="Web-{E89D1C59-7CCA-4F71-8ABC-DFF23E53FDB7}" dt="2021-08-18T18:28:32.347" v="131" actId="14100"/>
          <ac:spMkLst>
            <pc:docMk/>
            <pc:sldMk cId="3920373693" sldId="261"/>
            <ac:spMk id="2" creationId="{C1B5D388-E0C0-4CFC-A42E-EE5DC2FB8376}"/>
          </ac:spMkLst>
        </pc:spChg>
        <pc:spChg chg="del">
          <ac:chgData name="Srikar Paidisetty" userId="S::srikar.paidisetty@tredence.com::c9b942ae-0339-4bff-9da9-4492ac75489e" providerId="AD" clId="Web-{E89D1C59-7CCA-4F71-8ABC-DFF23E53FDB7}" dt="2021-08-18T18:28:06.690" v="127"/>
          <ac:spMkLst>
            <pc:docMk/>
            <pc:sldMk cId="3920373693" sldId="261"/>
            <ac:spMk id="3" creationId="{21C04537-D629-45FC-A1C7-78CC00E57725}"/>
          </ac:spMkLst>
        </pc:spChg>
        <pc:picChg chg="add mod ord">
          <ac:chgData name="Srikar Paidisetty" userId="S::srikar.paidisetty@tredence.com::c9b942ae-0339-4bff-9da9-4492ac75489e" providerId="AD" clId="Web-{E89D1C59-7CCA-4F71-8ABC-DFF23E53FDB7}" dt="2021-08-18T18:28:21.659" v="130" actId="1076"/>
          <ac:picMkLst>
            <pc:docMk/>
            <pc:sldMk cId="3920373693" sldId="261"/>
            <ac:picMk id="4" creationId="{B7C913CE-2003-4C51-9CA9-F8CBA06AD252}"/>
          </ac:picMkLst>
        </pc:picChg>
      </pc:sldChg>
      <pc:sldChg chg="modSp">
        <pc:chgData name="Srikar Paidisetty" userId="S::srikar.paidisetty@tredence.com::c9b942ae-0339-4bff-9da9-4492ac75489e" providerId="AD" clId="Web-{E89D1C59-7CCA-4F71-8ABC-DFF23E53FDB7}" dt="2021-08-18T18:20:46.498" v="94" actId="1076"/>
        <pc:sldMkLst>
          <pc:docMk/>
          <pc:sldMk cId="1482727716" sldId="267"/>
        </pc:sldMkLst>
        <pc:spChg chg="mod">
          <ac:chgData name="Srikar Paidisetty" userId="S::srikar.paidisetty@tredence.com::c9b942ae-0339-4bff-9da9-4492ac75489e" providerId="AD" clId="Web-{E89D1C59-7CCA-4F71-8ABC-DFF23E53FDB7}" dt="2021-08-18T18:20:46.498" v="94" actId="1076"/>
          <ac:spMkLst>
            <pc:docMk/>
            <pc:sldMk cId="1482727716" sldId="267"/>
            <ac:spMk id="2" creationId="{3CC9B034-1133-4DB2-9AE0-DB55A6C2CF87}"/>
          </ac:spMkLst>
        </pc:spChg>
      </pc:sldChg>
      <pc:sldChg chg="modSp">
        <pc:chgData name="Srikar Paidisetty" userId="S::srikar.paidisetty@tredence.com::c9b942ae-0339-4bff-9da9-4492ac75489e" providerId="AD" clId="Web-{E89D1C59-7CCA-4F71-8ABC-DFF23E53FDB7}" dt="2021-08-18T18:21:10.311" v="101" actId="1076"/>
        <pc:sldMkLst>
          <pc:docMk/>
          <pc:sldMk cId="1760822221" sldId="273"/>
        </pc:sldMkLst>
        <pc:spChg chg="mod">
          <ac:chgData name="Srikar Paidisetty" userId="S::srikar.paidisetty@tredence.com::c9b942ae-0339-4bff-9da9-4492ac75489e" providerId="AD" clId="Web-{E89D1C59-7CCA-4F71-8ABC-DFF23E53FDB7}" dt="2021-08-18T18:21:10.311" v="101" actId="1076"/>
          <ac:spMkLst>
            <pc:docMk/>
            <pc:sldMk cId="1760822221" sldId="273"/>
            <ac:spMk id="2" creationId="{0E591F77-C008-463C-A9C6-726B6E501C5E}"/>
          </ac:spMkLst>
        </pc:spChg>
      </pc:sldChg>
      <pc:sldChg chg="modSp">
        <pc:chgData name="Srikar Paidisetty" userId="S::srikar.paidisetty@tredence.com::c9b942ae-0339-4bff-9da9-4492ac75489e" providerId="AD" clId="Web-{E89D1C59-7CCA-4F71-8ABC-DFF23E53FDB7}" dt="2021-08-18T18:21:49.859" v="107" actId="20577"/>
        <pc:sldMkLst>
          <pc:docMk/>
          <pc:sldMk cId="1147168478" sldId="277"/>
        </pc:sldMkLst>
        <pc:spChg chg="mod">
          <ac:chgData name="Srikar Paidisetty" userId="S::srikar.paidisetty@tredence.com::c9b942ae-0339-4bff-9da9-4492ac75489e" providerId="AD" clId="Web-{E89D1C59-7CCA-4F71-8ABC-DFF23E53FDB7}" dt="2021-08-18T18:21:49.859" v="107" actId="20577"/>
          <ac:spMkLst>
            <pc:docMk/>
            <pc:sldMk cId="1147168478" sldId="277"/>
            <ac:spMk id="2" creationId="{016D4FCD-9A47-4728-AD37-8A80CA976993}"/>
          </ac:spMkLst>
        </pc:spChg>
        <pc:spChg chg="mod">
          <ac:chgData name="Srikar Paidisetty" userId="S::srikar.paidisetty@tredence.com::c9b942ae-0339-4bff-9da9-4492ac75489e" providerId="AD" clId="Web-{E89D1C59-7CCA-4F71-8ABC-DFF23E53FDB7}" dt="2021-08-18T18:21:32.515" v="102" actId="14100"/>
          <ac:spMkLst>
            <pc:docMk/>
            <pc:sldMk cId="1147168478" sldId="277"/>
            <ac:spMk id="3" creationId="{EB700F4D-72C6-4703-BBD4-D900E24D9D9E}"/>
          </ac:spMkLst>
        </pc:spChg>
      </pc:sldChg>
      <pc:sldChg chg="addSp modSp new mod setBg">
        <pc:chgData name="Srikar Paidisetty" userId="S::srikar.paidisetty@tredence.com::c9b942ae-0339-4bff-9da9-4492ac75489e" providerId="AD" clId="Web-{E89D1C59-7CCA-4F71-8ABC-DFF23E53FDB7}" dt="2021-08-18T18:24:48.123" v="126" actId="1076"/>
        <pc:sldMkLst>
          <pc:docMk/>
          <pc:sldMk cId="1812198298" sldId="279"/>
        </pc:sldMkLst>
        <pc:spChg chg="mod">
          <ac:chgData name="Srikar Paidisetty" userId="S::srikar.paidisetty@tredence.com::c9b942ae-0339-4bff-9da9-4492ac75489e" providerId="AD" clId="Web-{E89D1C59-7CCA-4F71-8ABC-DFF23E53FDB7}" dt="2021-08-18T18:23:50.754" v="124" actId="1076"/>
          <ac:spMkLst>
            <pc:docMk/>
            <pc:sldMk cId="1812198298" sldId="279"/>
            <ac:spMk id="2" creationId="{8307FC4E-7C57-46EB-B10D-0712ABC604A9}"/>
          </ac:spMkLst>
        </pc:spChg>
        <pc:spChg chg="mod">
          <ac:chgData name="Srikar Paidisetty" userId="S::srikar.paidisetty@tredence.com::c9b942ae-0339-4bff-9da9-4492ac75489e" providerId="AD" clId="Web-{E89D1C59-7CCA-4F71-8ABC-DFF23E53FDB7}" dt="2021-08-18T18:22:55.471" v="113"/>
          <ac:spMkLst>
            <pc:docMk/>
            <pc:sldMk cId="1812198298" sldId="279"/>
            <ac:spMk id="3" creationId="{D2D09836-A624-413F-BAE5-D08CB160EED7}"/>
          </ac:spMkLst>
        </pc:spChg>
        <pc:spChg chg="add">
          <ac:chgData name="Srikar Paidisetty" userId="S::srikar.paidisetty@tredence.com::c9b942ae-0339-4bff-9da9-4492ac75489e" providerId="AD" clId="Web-{E89D1C59-7CCA-4F71-8ABC-DFF23E53FDB7}" dt="2021-08-18T18:22:55.471" v="113"/>
          <ac:spMkLst>
            <pc:docMk/>
            <pc:sldMk cId="1812198298" sldId="279"/>
            <ac:spMk id="9" creationId="{E2748806-3AF5-4078-830A-C1F26BF1B200}"/>
          </ac:spMkLst>
        </pc:spChg>
        <pc:spChg chg="add">
          <ac:chgData name="Srikar Paidisetty" userId="S::srikar.paidisetty@tredence.com::c9b942ae-0339-4bff-9da9-4492ac75489e" providerId="AD" clId="Web-{E89D1C59-7CCA-4F71-8ABC-DFF23E53FDB7}" dt="2021-08-18T18:22:55.471" v="113"/>
          <ac:spMkLst>
            <pc:docMk/>
            <pc:sldMk cId="1812198298" sldId="279"/>
            <ac:spMk id="11" creationId="{BF991FCB-5132-414C-B377-526F56121B69}"/>
          </ac:spMkLst>
        </pc:spChg>
        <pc:spChg chg="add">
          <ac:chgData name="Srikar Paidisetty" userId="S::srikar.paidisetty@tredence.com::c9b942ae-0339-4bff-9da9-4492ac75489e" providerId="AD" clId="Web-{E89D1C59-7CCA-4F71-8ABC-DFF23E53FDB7}" dt="2021-08-18T18:22:55.471" v="113"/>
          <ac:spMkLst>
            <pc:docMk/>
            <pc:sldMk cId="1812198298" sldId="279"/>
            <ac:spMk id="13" creationId="{F23DAFF7-4C98-4E0E-8986-198D54B6C1F0}"/>
          </ac:spMkLst>
        </pc:spChg>
        <pc:picChg chg="add mod">
          <ac:chgData name="Srikar Paidisetty" userId="S::srikar.paidisetty@tredence.com::c9b942ae-0339-4bff-9da9-4492ac75489e" providerId="AD" clId="Web-{E89D1C59-7CCA-4F71-8ABC-DFF23E53FDB7}" dt="2021-08-18T18:24:48.123" v="126" actId="1076"/>
          <ac:picMkLst>
            <pc:docMk/>
            <pc:sldMk cId="1812198298" sldId="279"/>
            <ac:picMk id="5" creationId="{0A993874-D3B7-4F84-B5EA-49D8F442A9B0}"/>
          </ac:picMkLst>
        </pc:picChg>
      </pc:sldChg>
    </pc:docChg>
  </pc:docChgLst>
  <pc:docChgLst>
    <pc:chgData name="Shivam Garg" userId="S::shivam.garg@tredence.com::0690f88d-87b6-4ba7-aa9e-2fa2b56ce2e7" providerId="AD" clId="Web-{3DA9C820-0C83-4B88-9AEC-106DE5FB2702}"/>
    <pc:docChg chg="modSld">
      <pc:chgData name="Shivam Garg" userId="S::shivam.garg@tredence.com::0690f88d-87b6-4ba7-aa9e-2fa2b56ce2e7" providerId="AD" clId="Web-{3DA9C820-0C83-4B88-9AEC-106DE5FB2702}" dt="2021-08-19T06:41:12.315" v="4" actId="1076"/>
      <pc:docMkLst>
        <pc:docMk/>
      </pc:docMkLst>
      <pc:sldChg chg="addSp delSp modSp">
        <pc:chgData name="Shivam Garg" userId="S::shivam.garg@tredence.com::0690f88d-87b6-4ba7-aa9e-2fa2b56ce2e7" providerId="AD" clId="Web-{3DA9C820-0C83-4B88-9AEC-106DE5FB2702}" dt="2021-08-19T06:41:12.315" v="4" actId="1076"/>
        <pc:sldMkLst>
          <pc:docMk/>
          <pc:sldMk cId="4151415715" sldId="266"/>
        </pc:sldMkLst>
        <pc:spChg chg="del">
          <ac:chgData name="Shivam Garg" userId="S::shivam.garg@tredence.com::0690f88d-87b6-4ba7-aa9e-2fa2b56ce2e7" providerId="AD" clId="Web-{3DA9C820-0C83-4B88-9AEC-106DE5FB2702}" dt="2021-08-19T06:40:30.751" v="0"/>
          <ac:spMkLst>
            <pc:docMk/>
            <pc:sldMk cId="4151415715" sldId="266"/>
            <ac:spMk id="3" creationId="{157905C5-28C4-4BE4-8EFD-FEE021267CA9}"/>
          </ac:spMkLst>
        </pc:spChg>
        <pc:picChg chg="add mod ord">
          <ac:chgData name="Shivam Garg" userId="S::shivam.garg@tredence.com::0690f88d-87b6-4ba7-aa9e-2fa2b56ce2e7" providerId="AD" clId="Web-{3DA9C820-0C83-4B88-9AEC-106DE5FB2702}" dt="2021-08-19T06:41:12.315" v="4" actId="1076"/>
          <ac:picMkLst>
            <pc:docMk/>
            <pc:sldMk cId="4151415715" sldId="266"/>
            <ac:picMk id="4" creationId="{0EECA925-D0DA-406D-B5C0-67FE9E0202DA}"/>
          </ac:picMkLst>
        </pc:picChg>
      </pc:sldChg>
    </pc:docChg>
  </pc:docChgLst>
  <pc:docChgLst>
    <pc:chgData name="Shivam Sanju" userId="S::shivam.sanju@tredence.com::d3bc2049-9589-427c-8c09-ce91d3bf6a7b" providerId="AD" clId="Web-{DC622C2C-CA69-4782-9882-A961A3E0FF3A}"/>
    <pc:docChg chg="modSld">
      <pc:chgData name="Shivam Sanju" userId="S::shivam.sanju@tredence.com::d3bc2049-9589-427c-8c09-ce91d3bf6a7b" providerId="AD" clId="Web-{DC622C2C-CA69-4782-9882-A961A3E0FF3A}" dt="2021-08-19T06:12:44.404" v="32" actId="1076"/>
      <pc:docMkLst>
        <pc:docMk/>
      </pc:docMkLst>
      <pc:sldChg chg="addSp delSp modSp">
        <pc:chgData name="Shivam Sanju" userId="S::shivam.sanju@tredence.com::d3bc2049-9589-427c-8c09-ce91d3bf6a7b" providerId="AD" clId="Web-{DC622C2C-CA69-4782-9882-A961A3E0FF3A}" dt="2021-08-19T06:10:56.464" v="27" actId="1076"/>
        <pc:sldMkLst>
          <pc:docMk/>
          <pc:sldMk cId="4077555376" sldId="268"/>
        </pc:sldMkLst>
        <pc:spChg chg="add del mod">
          <ac:chgData name="Shivam Sanju" userId="S::shivam.sanju@tredence.com::d3bc2049-9589-427c-8c09-ce91d3bf6a7b" providerId="AD" clId="Web-{DC622C2C-CA69-4782-9882-A961A3E0FF3A}" dt="2021-08-19T06:10:25.620" v="22"/>
          <ac:spMkLst>
            <pc:docMk/>
            <pc:sldMk cId="4077555376" sldId="268"/>
            <ac:spMk id="5" creationId="{8DD09DEC-1771-46C2-AEA6-BA6AC63C42F7}"/>
          </ac:spMkLst>
        </pc:spChg>
        <pc:picChg chg="add del mod">
          <ac:chgData name="Shivam Sanju" userId="S::shivam.sanju@tredence.com::d3bc2049-9589-427c-8c09-ce91d3bf6a7b" providerId="AD" clId="Web-{DC622C2C-CA69-4782-9882-A961A3E0FF3A}" dt="2021-08-19T06:10:36.276" v="23"/>
          <ac:picMkLst>
            <pc:docMk/>
            <pc:sldMk cId="4077555376" sldId="268"/>
            <ac:picMk id="3" creationId="{297AFC31-D5B4-40C4-BAF7-AA61B0900989}"/>
          </ac:picMkLst>
        </pc:picChg>
        <pc:picChg chg="add mod">
          <ac:chgData name="Shivam Sanju" userId="S::shivam.sanju@tredence.com::d3bc2049-9589-427c-8c09-ce91d3bf6a7b" providerId="AD" clId="Web-{DC622C2C-CA69-4782-9882-A961A3E0FF3A}" dt="2021-08-19T06:10:56.464" v="27" actId="1076"/>
          <ac:picMkLst>
            <pc:docMk/>
            <pc:sldMk cId="4077555376" sldId="268"/>
            <ac:picMk id="6" creationId="{8D92E784-659F-4020-B90D-ED5A78C44A7D}"/>
          </ac:picMkLst>
        </pc:picChg>
        <pc:picChg chg="del">
          <ac:chgData name="Shivam Sanju" userId="S::shivam.sanju@tredence.com::d3bc2049-9589-427c-8c09-ce91d3bf6a7b" providerId="AD" clId="Web-{DC622C2C-CA69-4782-9882-A961A3E0FF3A}" dt="2021-08-19T06:10:16.745" v="20"/>
          <ac:picMkLst>
            <pc:docMk/>
            <pc:sldMk cId="4077555376" sldId="268"/>
            <ac:picMk id="11" creationId="{23D40E1C-412D-4268-9409-25A2312ED792}"/>
          </ac:picMkLst>
        </pc:picChg>
        <pc:picChg chg="del">
          <ac:chgData name="Shivam Sanju" userId="S::shivam.sanju@tredence.com::d3bc2049-9589-427c-8c09-ce91d3bf6a7b" providerId="AD" clId="Web-{DC622C2C-CA69-4782-9882-A961A3E0FF3A}" dt="2021-08-19T06:09:22.462" v="7"/>
          <ac:picMkLst>
            <pc:docMk/>
            <pc:sldMk cId="4077555376" sldId="268"/>
            <ac:picMk id="13" creationId="{540627D4-4886-4250-9392-6A5A34237195}"/>
          </ac:picMkLst>
        </pc:picChg>
      </pc:sldChg>
      <pc:sldChg chg="addSp delSp modSp">
        <pc:chgData name="Shivam Sanju" userId="S::shivam.sanju@tredence.com::d3bc2049-9589-427c-8c09-ce91d3bf6a7b" providerId="AD" clId="Web-{DC622C2C-CA69-4782-9882-A961A3E0FF3A}" dt="2021-08-19T06:12:44.404" v="32" actId="1076"/>
        <pc:sldMkLst>
          <pc:docMk/>
          <pc:sldMk cId="3559720728" sldId="270"/>
        </pc:sldMkLst>
        <pc:spChg chg="add del mod">
          <ac:chgData name="Shivam Sanju" userId="S::shivam.sanju@tredence.com::d3bc2049-9589-427c-8c09-ce91d3bf6a7b" providerId="AD" clId="Web-{DC622C2C-CA69-4782-9882-A961A3E0FF3A}" dt="2021-08-19T06:12:34.216" v="29"/>
          <ac:spMkLst>
            <pc:docMk/>
            <pc:sldMk cId="3559720728" sldId="270"/>
            <ac:spMk id="5" creationId="{56007D0A-155C-4EAD-B83E-812043DA53E1}"/>
          </ac:spMkLst>
        </pc:spChg>
        <pc:picChg chg="del">
          <ac:chgData name="Shivam Sanju" userId="S::shivam.sanju@tredence.com::d3bc2049-9589-427c-8c09-ce91d3bf6a7b" providerId="AD" clId="Web-{DC622C2C-CA69-4782-9882-A961A3E0FF3A}" dt="2021-08-19T06:12:31.357" v="28"/>
          <ac:picMkLst>
            <pc:docMk/>
            <pc:sldMk cId="3559720728" sldId="270"/>
            <ac:picMk id="4" creationId="{A7F57CCB-196F-4ECB-B922-6CB2ABACDF30}"/>
          </ac:picMkLst>
        </pc:picChg>
        <pc:picChg chg="add mod ord">
          <ac:chgData name="Shivam Sanju" userId="S::shivam.sanju@tredence.com::d3bc2049-9589-427c-8c09-ce91d3bf6a7b" providerId="AD" clId="Web-{DC622C2C-CA69-4782-9882-A961A3E0FF3A}" dt="2021-08-19T06:12:44.404" v="32" actId="1076"/>
          <ac:picMkLst>
            <pc:docMk/>
            <pc:sldMk cId="3559720728" sldId="270"/>
            <ac:picMk id="6" creationId="{13AD108F-B68E-4727-A1F2-8E063568FA4E}"/>
          </ac:picMkLst>
        </pc:picChg>
      </pc:sldChg>
      <pc:sldChg chg="addSp delSp modSp">
        <pc:chgData name="Shivam Sanju" userId="S::shivam.sanju@tredence.com::d3bc2049-9589-427c-8c09-ce91d3bf6a7b" providerId="AD" clId="Web-{DC622C2C-CA69-4782-9882-A961A3E0FF3A}" dt="2021-08-19T06:05:06.988" v="6" actId="1076"/>
        <pc:sldMkLst>
          <pc:docMk/>
          <pc:sldMk cId="1962255893" sldId="272"/>
        </pc:sldMkLst>
        <pc:spChg chg="add del mod">
          <ac:chgData name="Shivam Sanju" userId="S::shivam.sanju@tredence.com::d3bc2049-9589-427c-8c09-ce91d3bf6a7b" providerId="AD" clId="Web-{DC622C2C-CA69-4782-9882-A961A3E0FF3A}" dt="2021-08-19T06:04:55.737" v="1"/>
          <ac:spMkLst>
            <pc:docMk/>
            <pc:sldMk cId="1962255893" sldId="272"/>
            <ac:spMk id="5" creationId="{1361F4C0-E7D5-4BB5-8AA6-EB8A33099C90}"/>
          </ac:spMkLst>
        </pc:spChg>
        <pc:picChg chg="del">
          <ac:chgData name="Shivam Sanju" userId="S::shivam.sanju@tredence.com::d3bc2049-9589-427c-8c09-ce91d3bf6a7b" providerId="AD" clId="Web-{DC622C2C-CA69-4782-9882-A961A3E0FF3A}" dt="2021-08-19T06:04:50.190" v="0"/>
          <ac:picMkLst>
            <pc:docMk/>
            <pc:sldMk cId="1962255893" sldId="272"/>
            <ac:picMk id="4" creationId="{13B6CBBD-A3B3-4D40-BFD7-492FF175F1D2}"/>
          </ac:picMkLst>
        </pc:picChg>
        <pc:picChg chg="add mod ord">
          <ac:chgData name="Shivam Sanju" userId="S::shivam.sanju@tredence.com::d3bc2049-9589-427c-8c09-ce91d3bf6a7b" providerId="AD" clId="Web-{DC622C2C-CA69-4782-9882-A961A3E0FF3A}" dt="2021-08-19T06:05:06.988" v="6" actId="1076"/>
          <ac:picMkLst>
            <pc:docMk/>
            <pc:sldMk cId="1962255893" sldId="272"/>
            <ac:picMk id="6" creationId="{F27186CF-C779-449E-8496-BEDD360160D9}"/>
          </ac:picMkLst>
        </pc:picChg>
      </pc:sldChg>
    </pc:docChg>
  </pc:docChgLst>
  <pc:docChgLst>
    <pc:chgData name="Srikar Paidisetty" userId="S::srikar.paidisetty@tredence.com::c9b942ae-0339-4bff-9da9-4492ac75489e" providerId="AD" clId="Web-{A834987E-7FAE-45E9-9B87-35B9656577B8}"/>
    <pc:docChg chg="modSld">
      <pc:chgData name="Srikar Paidisetty" userId="S::srikar.paidisetty@tredence.com::c9b942ae-0339-4bff-9da9-4492ac75489e" providerId="AD" clId="Web-{A834987E-7FAE-45E9-9B87-35B9656577B8}" dt="2021-08-19T07:29:29.984" v="10" actId="14100"/>
      <pc:docMkLst>
        <pc:docMk/>
      </pc:docMkLst>
      <pc:sldChg chg="addSp delSp modSp">
        <pc:chgData name="Srikar Paidisetty" userId="S::srikar.paidisetty@tredence.com::c9b942ae-0339-4bff-9da9-4492ac75489e" providerId="AD" clId="Web-{A834987E-7FAE-45E9-9B87-35B9656577B8}" dt="2021-08-19T07:28:57.591" v="5" actId="14100"/>
        <pc:sldMkLst>
          <pc:docMk/>
          <pc:sldMk cId="400478268" sldId="264"/>
        </pc:sldMkLst>
        <pc:spChg chg="mod">
          <ac:chgData name="Srikar Paidisetty" userId="S::srikar.paidisetty@tredence.com::c9b942ae-0339-4bff-9da9-4492ac75489e" providerId="AD" clId="Web-{A834987E-7FAE-45E9-9B87-35B9656577B8}" dt="2021-08-19T07:28:25.698" v="0"/>
          <ac:spMkLst>
            <pc:docMk/>
            <pc:sldMk cId="400478268" sldId="264"/>
            <ac:spMk id="2" creationId="{E32B8419-C78F-44A9-B822-9C4576A8C1A2}"/>
          </ac:spMkLst>
        </pc:spChg>
        <pc:spChg chg="del">
          <ac:chgData name="Srikar Paidisetty" userId="S::srikar.paidisetty@tredence.com::c9b942ae-0339-4bff-9da9-4492ac75489e" providerId="AD" clId="Web-{A834987E-7FAE-45E9-9B87-35B9656577B8}" dt="2021-08-19T07:28:25.698" v="0"/>
          <ac:spMkLst>
            <pc:docMk/>
            <pc:sldMk cId="400478268" sldId="264"/>
            <ac:spMk id="6" creationId="{8651CFA9-6065-4243-AC48-858E359780B1}"/>
          </ac:spMkLst>
        </pc:spChg>
        <pc:spChg chg="del">
          <ac:chgData name="Srikar Paidisetty" userId="S::srikar.paidisetty@tredence.com::c9b942ae-0339-4bff-9da9-4492ac75489e" providerId="AD" clId="Web-{A834987E-7FAE-45E9-9B87-35B9656577B8}" dt="2021-08-19T07:28:25.698" v="0"/>
          <ac:spMkLst>
            <pc:docMk/>
            <pc:sldMk cId="400478268" sldId="264"/>
            <ac:spMk id="7" creationId="{FBC8BBE5-981E-4B0B-9654-32B5668BFF31}"/>
          </ac:spMkLst>
        </pc:spChg>
        <pc:spChg chg="add">
          <ac:chgData name="Srikar Paidisetty" userId="S::srikar.paidisetty@tredence.com::c9b942ae-0339-4bff-9da9-4492ac75489e" providerId="AD" clId="Web-{A834987E-7FAE-45E9-9B87-35B9656577B8}" dt="2021-08-19T07:28:25.698" v="0"/>
          <ac:spMkLst>
            <pc:docMk/>
            <pc:sldMk cId="400478268" sldId="264"/>
            <ac:spMk id="22" creationId="{0BABF38A-8A0D-492E-BD20-6CF4D46B50BD}"/>
          </ac:spMkLst>
        </pc:spChg>
        <pc:spChg chg="add">
          <ac:chgData name="Srikar Paidisetty" userId="S::srikar.paidisetty@tredence.com::c9b942ae-0339-4bff-9da9-4492ac75489e" providerId="AD" clId="Web-{A834987E-7FAE-45E9-9B87-35B9656577B8}" dt="2021-08-19T07:28:25.698" v="0"/>
          <ac:spMkLst>
            <pc:docMk/>
            <pc:sldMk cId="400478268" sldId="264"/>
            <ac:spMk id="26" creationId="{310E06F9-9F12-4D1B-92C0-4B30818D093E}"/>
          </ac:spMkLst>
        </pc:spChg>
        <pc:spChg chg="add">
          <ac:chgData name="Srikar Paidisetty" userId="S::srikar.paidisetty@tredence.com::c9b942ae-0339-4bff-9da9-4492ac75489e" providerId="AD" clId="Web-{A834987E-7FAE-45E9-9B87-35B9656577B8}" dt="2021-08-19T07:28:25.698" v="0"/>
          <ac:spMkLst>
            <pc:docMk/>
            <pc:sldMk cId="400478268" sldId="264"/>
            <ac:spMk id="28" creationId="{8F5EFE88-F6A7-4B53-AF99-227DFC56A032}"/>
          </ac:spMkLst>
        </pc:spChg>
        <pc:spChg chg="add">
          <ac:chgData name="Srikar Paidisetty" userId="S::srikar.paidisetty@tredence.com::c9b942ae-0339-4bff-9da9-4492ac75489e" providerId="AD" clId="Web-{A834987E-7FAE-45E9-9B87-35B9656577B8}" dt="2021-08-19T07:28:25.698" v="0"/>
          <ac:spMkLst>
            <pc:docMk/>
            <pc:sldMk cId="400478268" sldId="264"/>
            <ac:spMk id="30" creationId="{BF9AF5CF-AE21-453A-8D3F-6D9FC64A18B2}"/>
          </ac:spMkLst>
        </pc:spChg>
        <pc:grpChg chg="del">
          <ac:chgData name="Srikar Paidisetty" userId="S::srikar.paidisetty@tredence.com::c9b942ae-0339-4bff-9da9-4492ac75489e" providerId="AD" clId="Web-{A834987E-7FAE-45E9-9B87-35B9656577B8}" dt="2021-08-19T07:28:25.698" v="0"/>
          <ac:grpSpMkLst>
            <pc:docMk/>
            <pc:sldMk cId="400478268" sldId="264"/>
            <ac:grpSpMk id="9" creationId="{8D6FD602-3113-4FC4-982F-15099614D2A6}"/>
          </ac:grpSpMkLst>
        </pc:grpChg>
        <pc:grpChg chg="add">
          <ac:chgData name="Srikar Paidisetty" userId="S::srikar.paidisetty@tredence.com::c9b942ae-0339-4bff-9da9-4492ac75489e" providerId="AD" clId="Web-{A834987E-7FAE-45E9-9B87-35B9656577B8}" dt="2021-08-19T07:28:25.698" v="0"/>
          <ac:grpSpMkLst>
            <pc:docMk/>
            <pc:sldMk cId="400478268" sldId="264"/>
            <ac:grpSpMk id="32" creationId="{BE79AECD-175A-4F8E-98CE-F42417E11388}"/>
          </ac:grpSpMkLst>
        </pc:grpChg>
        <pc:picChg chg="mod">
          <ac:chgData name="Srikar Paidisetty" userId="S::srikar.paidisetty@tredence.com::c9b942ae-0339-4bff-9da9-4492ac75489e" providerId="AD" clId="Web-{A834987E-7FAE-45E9-9B87-35B9656577B8}" dt="2021-08-19T07:28:57.591" v="5" actId="14100"/>
          <ac:picMkLst>
            <pc:docMk/>
            <pc:sldMk cId="400478268" sldId="264"/>
            <ac:picMk id="4" creationId="{E5AD7A7A-8EA2-4305-9637-BC4B62DAB3E2}"/>
          </ac:picMkLst>
        </pc:picChg>
        <pc:picChg chg="add">
          <ac:chgData name="Srikar Paidisetty" userId="S::srikar.paidisetty@tredence.com::c9b942ae-0339-4bff-9da9-4492ac75489e" providerId="AD" clId="Web-{A834987E-7FAE-45E9-9B87-35B9656577B8}" dt="2021-08-19T07:28:25.698" v="0"/>
          <ac:picMkLst>
            <pc:docMk/>
            <pc:sldMk cId="400478268" sldId="264"/>
            <ac:picMk id="24" creationId="{BC526B7A-4801-4FD1-95C8-03AF22629E87}"/>
          </ac:picMkLst>
        </pc:picChg>
      </pc:sldChg>
      <pc:sldChg chg="addSp modSp mod setBg">
        <pc:chgData name="Srikar Paidisetty" userId="S::srikar.paidisetty@tredence.com::c9b942ae-0339-4bff-9da9-4492ac75489e" providerId="AD" clId="Web-{A834987E-7FAE-45E9-9B87-35B9656577B8}" dt="2021-08-19T07:29:29.984" v="10" actId="14100"/>
        <pc:sldMkLst>
          <pc:docMk/>
          <pc:sldMk cId="4026259032" sldId="265"/>
        </pc:sldMkLst>
        <pc:spChg chg="mod">
          <ac:chgData name="Srikar Paidisetty" userId="S::srikar.paidisetty@tredence.com::c9b942ae-0339-4bff-9da9-4492ac75489e" providerId="AD" clId="Web-{A834987E-7FAE-45E9-9B87-35B9656577B8}" dt="2021-08-19T07:29:11.436" v="6"/>
          <ac:spMkLst>
            <pc:docMk/>
            <pc:sldMk cId="4026259032" sldId="265"/>
            <ac:spMk id="2" creationId="{A48BA9CF-6EED-428A-905B-E7766900FA80}"/>
          </ac:spMkLst>
        </pc:spChg>
        <pc:spChg chg="add">
          <ac:chgData name="Srikar Paidisetty" userId="S::srikar.paidisetty@tredence.com::c9b942ae-0339-4bff-9da9-4492ac75489e" providerId="AD" clId="Web-{A834987E-7FAE-45E9-9B87-35B9656577B8}" dt="2021-08-19T07:29:11.436" v="6"/>
          <ac:spMkLst>
            <pc:docMk/>
            <pc:sldMk cId="4026259032" sldId="265"/>
            <ac:spMk id="7" creationId="{310E06F9-9F12-4D1B-92C0-4B30818D093E}"/>
          </ac:spMkLst>
        </pc:spChg>
        <pc:spChg chg="add">
          <ac:chgData name="Srikar Paidisetty" userId="S::srikar.paidisetty@tredence.com::c9b942ae-0339-4bff-9da9-4492ac75489e" providerId="AD" clId="Web-{A834987E-7FAE-45E9-9B87-35B9656577B8}" dt="2021-08-19T07:29:11.436" v="6"/>
          <ac:spMkLst>
            <pc:docMk/>
            <pc:sldMk cId="4026259032" sldId="265"/>
            <ac:spMk id="9" creationId="{0BABF38A-8A0D-492E-BD20-6CF4D46B50BD}"/>
          </ac:spMkLst>
        </pc:spChg>
        <pc:spChg chg="add">
          <ac:chgData name="Srikar Paidisetty" userId="S::srikar.paidisetty@tredence.com::c9b942ae-0339-4bff-9da9-4492ac75489e" providerId="AD" clId="Web-{A834987E-7FAE-45E9-9B87-35B9656577B8}" dt="2021-08-19T07:29:11.436" v="6"/>
          <ac:spMkLst>
            <pc:docMk/>
            <pc:sldMk cId="4026259032" sldId="265"/>
            <ac:spMk id="10" creationId="{8F5EFE88-F6A7-4B53-AF99-227DFC56A032}"/>
          </ac:spMkLst>
        </pc:spChg>
        <pc:spChg chg="add">
          <ac:chgData name="Srikar Paidisetty" userId="S::srikar.paidisetty@tredence.com::c9b942ae-0339-4bff-9da9-4492ac75489e" providerId="AD" clId="Web-{A834987E-7FAE-45E9-9B87-35B9656577B8}" dt="2021-08-19T07:29:11.436" v="6"/>
          <ac:spMkLst>
            <pc:docMk/>
            <pc:sldMk cId="4026259032" sldId="265"/>
            <ac:spMk id="17" creationId="{BF9AF5CF-AE21-453A-8D3F-6D9FC64A18B2}"/>
          </ac:spMkLst>
        </pc:spChg>
        <pc:grpChg chg="add">
          <ac:chgData name="Srikar Paidisetty" userId="S::srikar.paidisetty@tredence.com::c9b942ae-0339-4bff-9da9-4492ac75489e" providerId="AD" clId="Web-{A834987E-7FAE-45E9-9B87-35B9656577B8}" dt="2021-08-19T07:29:11.436" v="6"/>
          <ac:grpSpMkLst>
            <pc:docMk/>
            <pc:sldMk cId="4026259032" sldId="265"/>
            <ac:grpSpMk id="12" creationId="{BE79AECD-175A-4F8E-98CE-F42417E11388}"/>
          </ac:grpSpMkLst>
        </pc:grpChg>
        <pc:picChg chg="mod">
          <ac:chgData name="Srikar Paidisetty" userId="S::srikar.paidisetty@tredence.com::c9b942ae-0339-4bff-9da9-4492ac75489e" providerId="AD" clId="Web-{A834987E-7FAE-45E9-9B87-35B9656577B8}" dt="2021-08-19T07:29:29.984" v="10" actId="14100"/>
          <ac:picMkLst>
            <pc:docMk/>
            <pc:sldMk cId="4026259032" sldId="265"/>
            <ac:picMk id="4" creationId="{57E40E5C-195E-4030-9825-2B7E10012F71}"/>
          </ac:picMkLst>
        </pc:picChg>
        <pc:picChg chg="add">
          <ac:chgData name="Srikar Paidisetty" userId="S::srikar.paidisetty@tredence.com::c9b942ae-0339-4bff-9da9-4492ac75489e" providerId="AD" clId="Web-{A834987E-7FAE-45E9-9B87-35B9656577B8}" dt="2021-08-19T07:29:11.436" v="6"/>
          <ac:picMkLst>
            <pc:docMk/>
            <pc:sldMk cId="4026259032" sldId="265"/>
            <ac:picMk id="6" creationId="{BC526B7A-4801-4FD1-95C8-03AF22629E87}"/>
          </ac:picMkLst>
        </pc:picChg>
      </pc:sldChg>
    </pc:docChg>
  </pc:docChgLst>
  <pc:docChgLst>
    <pc:chgData name="Shreyas S" userId="S::shreyas.s@tredence.com::d80b2ab2-1df8-4a6d-b81e-2c5db5f9b01c" providerId="AD" clId="Web-{07EAD543-4BF8-4659-A987-7E22B75BB5DB}"/>
    <pc:docChg chg="addSld delSld modSld">
      <pc:chgData name="Shreyas S" userId="S::shreyas.s@tredence.com::d80b2ab2-1df8-4a6d-b81e-2c5db5f9b01c" providerId="AD" clId="Web-{07EAD543-4BF8-4659-A987-7E22B75BB5DB}" dt="2021-08-19T09:00:11.562" v="502" actId="14100"/>
      <pc:docMkLst>
        <pc:docMk/>
      </pc:docMkLst>
      <pc:sldChg chg="addSp delSp modSp mod setBg">
        <pc:chgData name="Shreyas S" userId="S::shreyas.s@tredence.com::d80b2ab2-1df8-4a6d-b81e-2c5db5f9b01c" providerId="AD" clId="Web-{07EAD543-4BF8-4659-A987-7E22B75BB5DB}" dt="2021-08-19T09:00:11.562" v="502" actId="14100"/>
        <pc:sldMkLst>
          <pc:docMk/>
          <pc:sldMk cId="3251646459" sldId="274"/>
        </pc:sldMkLst>
        <pc:spChg chg="mod">
          <ac:chgData name="Shreyas S" userId="S::shreyas.s@tredence.com::d80b2ab2-1df8-4a6d-b81e-2c5db5f9b01c" providerId="AD" clId="Web-{07EAD543-4BF8-4659-A987-7E22B75BB5DB}" dt="2021-08-19T08:59:56.202" v="495" actId="14100"/>
          <ac:spMkLst>
            <pc:docMk/>
            <pc:sldMk cId="3251646459" sldId="274"/>
            <ac:spMk id="2" creationId="{8964AD8F-7ADC-4563-A238-7B7F8E6BA38D}"/>
          </ac:spMkLst>
        </pc:spChg>
        <pc:spChg chg="mod">
          <ac:chgData name="Shreyas S" userId="S::shreyas.s@tredence.com::d80b2ab2-1df8-4a6d-b81e-2c5db5f9b01c" providerId="AD" clId="Web-{07EAD543-4BF8-4659-A987-7E22B75BB5DB}" dt="2021-08-19T09:00:11.562" v="502" actId="14100"/>
          <ac:spMkLst>
            <pc:docMk/>
            <pc:sldMk cId="3251646459" sldId="274"/>
            <ac:spMk id="3" creationId="{45A03F20-D51B-4158-8EAA-60CB9E1B34B7}"/>
          </ac:spMkLst>
        </pc:spChg>
        <pc:spChg chg="add mod">
          <ac:chgData name="Shreyas S" userId="S::shreyas.s@tredence.com::d80b2ab2-1df8-4a6d-b81e-2c5db5f9b01c" providerId="AD" clId="Web-{07EAD543-4BF8-4659-A987-7E22B75BB5DB}" dt="2021-08-19T08:22:13.385" v="25" actId="20577"/>
          <ac:spMkLst>
            <pc:docMk/>
            <pc:sldMk cId="3251646459" sldId="274"/>
            <ac:spMk id="4" creationId="{E8E3C609-6367-4B44-BF63-EF0A23D60EBF}"/>
          </ac:spMkLst>
        </pc:spChg>
        <pc:spChg chg="add del mod">
          <ac:chgData name="Shreyas S" userId="S::shreyas.s@tredence.com::d80b2ab2-1df8-4a6d-b81e-2c5db5f9b01c" providerId="AD" clId="Web-{07EAD543-4BF8-4659-A987-7E22B75BB5DB}" dt="2021-08-19T08:22:08.229" v="24"/>
          <ac:spMkLst>
            <pc:docMk/>
            <pc:sldMk cId="3251646459" sldId="274"/>
            <ac:spMk id="5" creationId="{460EFFAE-6EC7-493B-9264-4C1FCF209975}"/>
          </ac:spMkLst>
        </pc:spChg>
        <pc:spChg chg="add del">
          <ac:chgData name="Shreyas S" userId="S::shreyas.s@tredence.com::d80b2ab2-1df8-4a6d-b81e-2c5db5f9b01c" providerId="AD" clId="Web-{07EAD543-4BF8-4659-A987-7E22B75BB5DB}" dt="2021-08-19T08:22:19.916" v="27"/>
          <ac:spMkLst>
            <pc:docMk/>
            <pc:sldMk cId="3251646459" sldId="274"/>
            <ac:spMk id="6" creationId="{1BC86F8A-F249-4E61-8976-65C08D2D1BC1}"/>
          </ac:spMkLst>
        </pc:spChg>
        <pc:spChg chg="add del">
          <ac:chgData name="Shreyas S" userId="S::shreyas.s@tredence.com::d80b2ab2-1df8-4a6d-b81e-2c5db5f9b01c" providerId="AD" clId="Web-{07EAD543-4BF8-4659-A987-7E22B75BB5DB}" dt="2021-08-19T08:50:54.281" v="300"/>
          <ac:spMkLst>
            <pc:docMk/>
            <pc:sldMk cId="3251646459" sldId="274"/>
            <ac:spMk id="12" creationId="{8651CFA9-6065-4243-AC48-858E359780B1}"/>
          </ac:spMkLst>
        </pc:spChg>
        <pc:spChg chg="add del">
          <ac:chgData name="Shreyas S" userId="S::shreyas.s@tredence.com::d80b2ab2-1df8-4a6d-b81e-2c5db5f9b01c" providerId="AD" clId="Web-{07EAD543-4BF8-4659-A987-7E22B75BB5DB}" dt="2021-08-19T08:50:54.281" v="300"/>
          <ac:spMkLst>
            <pc:docMk/>
            <pc:sldMk cId="3251646459" sldId="274"/>
            <ac:spMk id="13" creationId="{FBC8BBE5-981E-4B0B-9654-32B5668BFF31}"/>
          </ac:spMkLst>
        </pc:spChg>
        <pc:spChg chg="add del">
          <ac:chgData name="Shreyas S" userId="S::shreyas.s@tredence.com::d80b2ab2-1df8-4a6d-b81e-2c5db5f9b01c" providerId="AD" clId="Web-{07EAD543-4BF8-4659-A987-7E22B75BB5DB}" dt="2021-08-19T08:49:52.322" v="296"/>
          <ac:spMkLst>
            <pc:docMk/>
            <pc:sldMk cId="3251646459" sldId="274"/>
            <ac:spMk id="15" creationId="{A4FB2F27-3F7D-440E-A905-86607A926A29}"/>
          </ac:spMkLst>
        </pc:spChg>
        <pc:spChg chg="add del">
          <ac:chgData name="Shreyas S" userId="S::shreyas.s@tredence.com::d80b2ab2-1df8-4a6d-b81e-2c5db5f9b01c" providerId="AD" clId="Web-{07EAD543-4BF8-4659-A987-7E22B75BB5DB}" dt="2021-08-19T08:49:52.322" v="296"/>
          <ac:spMkLst>
            <pc:docMk/>
            <pc:sldMk cId="3251646459" sldId="274"/>
            <ac:spMk id="17" creationId="{AF678C14-A033-4139-BCA9-8382B039648B}"/>
          </ac:spMkLst>
        </pc:spChg>
        <pc:spChg chg="add del">
          <ac:chgData name="Shreyas S" userId="S::shreyas.s@tredence.com::d80b2ab2-1df8-4a6d-b81e-2c5db5f9b01c" providerId="AD" clId="Web-{07EAD543-4BF8-4659-A987-7E22B75BB5DB}" dt="2021-08-19T08:51:36.562" v="308"/>
          <ac:spMkLst>
            <pc:docMk/>
            <pc:sldMk cId="3251646459" sldId="274"/>
            <ac:spMk id="18" creationId="{C0060E0D-1795-4B8F-A581-EA1ACD0062E7}"/>
          </ac:spMkLst>
        </pc:spChg>
        <pc:spChg chg="add del mod">
          <ac:chgData name="Shreyas S" userId="S::shreyas.s@tredence.com::d80b2ab2-1df8-4a6d-b81e-2c5db5f9b01c" providerId="AD" clId="Web-{07EAD543-4BF8-4659-A987-7E22B75BB5DB}" dt="2021-08-19T08:57:51.249" v="439"/>
          <ac:spMkLst>
            <pc:docMk/>
            <pc:sldMk cId="3251646459" sldId="274"/>
            <ac:spMk id="22" creationId="{88207521-D87B-4FAA-845A-F5342C6598BC}"/>
          </ac:spMkLst>
        </pc:spChg>
        <pc:spChg chg="add del">
          <ac:chgData name="Shreyas S" userId="S::shreyas.s@tredence.com::d80b2ab2-1df8-4a6d-b81e-2c5db5f9b01c" providerId="AD" clId="Web-{07EAD543-4BF8-4659-A987-7E22B75BB5DB}" dt="2021-08-19T08:50:54.281" v="300"/>
          <ac:spMkLst>
            <pc:docMk/>
            <pc:sldMk cId="3251646459" sldId="274"/>
            <ac:spMk id="23" creationId="{0DADC141-2CF4-4D22-BFEF-05FB358E4DFD}"/>
          </ac:spMkLst>
        </pc:spChg>
        <pc:spChg chg="add mod">
          <ac:chgData name="Shreyas S" userId="S::shreyas.s@tredence.com::d80b2ab2-1df8-4a6d-b81e-2c5db5f9b01c" providerId="AD" clId="Web-{07EAD543-4BF8-4659-A987-7E22B75BB5DB}" dt="2021-08-19T08:57:36.984" v="438" actId="14100"/>
          <ac:spMkLst>
            <pc:docMk/>
            <pc:sldMk cId="3251646459" sldId="274"/>
            <ac:spMk id="24" creationId="{04DF33F2-4AF5-4686-9CD3-AD2FEB84EEC0}"/>
          </ac:spMkLst>
        </pc:spChg>
        <pc:spChg chg="add del">
          <ac:chgData name="Shreyas S" userId="S::shreyas.s@tredence.com::d80b2ab2-1df8-4a6d-b81e-2c5db5f9b01c" providerId="AD" clId="Web-{07EAD543-4BF8-4659-A987-7E22B75BB5DB}" dt="2021-08-19T08:50:54.281" v="300"/>
          <ac:spMkLst>
            <pc:docMk/>
            <pc:sldMk cId="3251646459" sldId="274"/>
            <ac:spMk id="25" creationId="{F43A66C0-8F79-4D55-8A61-9E980D5FEE26}"/>
          </ac:spMkLst>
        </pc:spChg>
        <pc:spChg chg="add">
          <ac:chgData name="Shreyas S" userId="S::shreyas.s@tredence.com::d80b2ab2-1df8-4a6d-b81e-2c5db5f9b01c" providerId="AD" clId="Web-{07EAD543-4BF8-4659-A987-7E22B75BB5DB}" dt="2021-08-19T08:50:54.281" v="300"/>
          <ac:spMkLst>
            <pc:docMk/>
            <pc:sldMk cId="3251646459" sldId="274"/>
            <ac:spMk id="30" creationId="{A4FB2F27-3F7D-440E-A905-86607A926A29}"/>
          </ac:spMkLst>
        </pc:spChg>
        <pc:spChg chg="add">
          <ac:chgData name="Shreyas S" userId="S::shreyas.s@tredence.com::d80b2ab2-1df8-4a6d-b81e-2c5db5f9b01c" providerId="AD" clId="Web-{07EAD543-4BF8-4659-A987-7E22B75BB5DB}" dt="2021-08-19T08:50:54.281" v="300"/>
          <ac:spMkLst>
            <pc:docMk/>
            <pc:sldMk cId="3251646459" sldId="274"/>
            <ac:spMk id="32" creationId="{AF678C14-A033-4139-BCA9-8382B039648B}"/>
          </ac:spMkLst>
        </pc:spChg>
        <pc:grpChg chg="add del">
          <ac:chgData name="Shreyas S" userId="S::shreyas.s@tredence.com::d80b2ab2-1df8-4a6d-b81e-2c5db5f9b01c" providerId="AD" clId="Web-{07EAD543-4BF8-4659-A987-7E22B75BB5DB}" dt="2021-08-19T08:50:54.281" v="300"/>
          <ac:grpSpMkLst>
            <pc:docMk/>
            <pc:sldMk cId="3251646459" sldId="274"/>
            <ac:grpSpMk id="14" creationId="{545001F7-3F8F-4035-8348-1B9798C77D29}"/>
          </ac:grpSpMkLst>
        </pc:grpChg>
        <pc:grpChg chg="add del">
          <ac:chgData name="Shreyas S" userId="S::shreyas.s@tredence.com::d80b2ab2-1df8-4a6d-b81e-2c5db5f9b01c" providerId="AD" clId="Web-{07EAD543-4BF8-4659-A987-7E22B75BB5DB}" dt="2021-08-19T08:49:52.322" v="296"/>
          <ac:grpSpMkLst>
            <pc:docMk/>
            <pc:sldMk cId="3251646459" sldId="274"/>
            <ac:grpSpMk id="19" creationId="{14763DA8-CE3A-4B30-B2F5-0D128777F742}"/>
          </ac:grpSpMkLst>
        </pc:grpChg>
        <pc:grpChg chg="add">
          <ac:chgData name="Shreyas S" userId="S::shreyas.s@tredence.com::d80b2ab2-1df8-4a6d-b81e-2c5db5f9b01c" providerId="AD" clId="Web-{07EAD543-4BF8-4659-A987-7E22B75BB5DB}" dt="2021-08-19T08:50:54.281" v="300"/>
          <ac:grpSpMkLst>
            <pc:docMk/>
            <pc:sldMk cId="3251646459" sldId="274"/>
            <ac:grpSpMk id="34" creationId="{14763DA8-CE3A-4B30-B2F5-0D128777F742}"/>
          </ac:grpSpMkLst>
        </pc:grpChg>
        <pc:graphicFrameChg chg="add del mod modGraphic">
          <ac:chgData name="Shreyas S" userId="S::shreyas.s@tredence.com::d80b2ab2-1df8-4a6d-b81e-2c5db5f9b01c" providerId="AD" clId="Web-{07EAD543-4BF8-4659-A987-7E22B75BB5DB}" dt="2021-08-19T08:49:16.307" v="292"/>
          <ac:graphicFrameMkLst>
            <pc:docMk/>
            <pc:sldMk cId="3251646459" sldId="274"/>
            <ac:graphicFrameMk id="8" creationId="{9D94432E-0AEF-4AE6-B560-B6D71C62BAB5}"/>
          </ac:graphicFrameMkLst>
        </pc:graphicFrameChg>
        <pc:graphicFrameChg chg="add mod modGraphic">
          <ac:chgData name="Shreyas S" userId="S::shreyas.s@tredence.com::d80b2ab2-1df8-4a6d-b81e-2c5db5f9b01c" providerId="AD" clId="Web-{07EAD543-4BF8-4659-A987-7E22B75BB5DB}" dt="2021-08-19T08:57:55.952" v="440"/>
          <ac:graphicFrameMkLst>
            <pc:docMk/>
            <pc:sldMk cId="3251646459" sldId="274"/>
            <ac:graphicFrameMk id="10" creationId="{E500885F-6522-4E63-B387-C22643DCA2EB}"/>
          </ac:graphicFrameMkLst>
        </pc:graphicFrameChg>
        <pc:graphicFrameChg chg="add del mod">
          <ac:chgData name="Shreyas S" userId="S::shreyas.s@tredence.com::d80b2ab2-1df8-4a6d-b81e-2c5db5f9b01c" providerId="AD" clId="Web-{07EAD543-4BF8-4659-A987-7E22B75BB5DB}" dt="2021-08-19T08:50:43.109" v="299"/>
          <ac:graphicFrameMkLst>
            <pc:docMk/>
            <pc:sldMk cId="3251646459" sldId="274"/>
            <ac:graphicFrameMk id="16" creationId="{DE474746-C4CE-4E1C-8BCE-B0566DB60CDF}"/>
          </ac:graphicFrameMkLst>
        </pc:graphicFrameChg>
        <pc:graphicFrameChg chg="add mod modGraphic">
          <ac:chgData name="Shreyas S" userId="S::shreyas.s@tredence.com::d80b2ab2-1df8-4a6d-b81e-2c5db5f9b01c" providerId="AD" clId="Web-{07EAD543-4BF8-4659-A987-7E22B75BB5DB}" dt="2021-08-19T08:57:11.546" v="436"/>
          <ac:graphicFrameMkLst>
            <pc:docMk/>
            <pc:sldMk cId="3251646459" sldId="274"/>
            <ac:graphicFrameMk id="27" creationId="{E71F3D83-A7DD-427E-9C0C-06863767A450}"/>
          </ac:graphicFrameMkLst>
        </pc:graphicFrameChg>
      </pc:sldChg>
      <pc:sldChg chg="modSp">
        <pc:chgData name="Shreyas S" userId="S::shreyas.s@tredence.com::d80b2ab2-1df8-4a6d-b81e-2c5db5f9b01c" providerId="AD" clId="Web-{07EAD543-4BF8-4659-A987-7E22B75BB5DB}" dt="2021-08-19T08:46:41.619" v="267" actId="20577"/>
        <pc:sldMkLst>
          <pc:docMk/>
          <pc:sldMk cId="2276955370" sldId="278"/>
        </pc:sldMkLst>
        <pc:spChg chg="mod">
          <ac:chgData name="Shreyas S" userId="S::shreyas.s@tredence.com::d80b2ab2-1df8-4a6d-b81e-2c5db5f9b01c" providerId="AD" clId="Web-{07EAD543-4BF8-4659-A987-7E22B75BB5DB}" dt="2021-08-19T08:46:41.619" v="267" actId="20577"/>
          <ac:spMkLst>
            <pc:docMk/>
            <pc:sldMk cId="2276955370" sldId="278"/>
            <ac:spMk id="3" creationId="{CA773ECF-54DD-4B77-9A2F-DA4361DF35E8}"/>
          </ac:spMkLst>
        </pc:spChg>
      </pc:sldChg>
      <pc:sldChg chg="new del mod modShow">
        <pc:chgData name="Shreyas S" userId="S::shreyas.s@tredence.com::d80b2ab2-1df8-4a6d-b81e-2c5db5f9b01c" providerId="AD" clId="Web-{07EAD543-4BF8-4659-A987-7E22B75BB5DB}" dt="2021-08-19T08:21:21.057" v="19"/>
        <pc:sldMkLst>
          <pc:docMk/>
          <pc:sldMk cId="4261299457" sldId="287"/>
        </pc:sldMkLst>
      </pc:sldChg>
    </pc:docChg>
  </pc:docChgLst>
  <pc:docChgLst>
    <pc:chgData name="Suryanarayanan R" userId="S::suryanarayanan.r@tredence.com::2f918ebd-e311-4415-a8a1-fccc897444eb" providerId="AD" clId="Web-{76A3AE55-8FB1-45FD-A099-8B1FF5E81F2A}"/>
    <pc:docChg chg="delSld">
      <pc:chgData name="Suryanarayanan R" userId="S::suryanarayanan.r@tredence.com::2f918ebd-e311-4415-a8a1-fccc897444eb" providerId="AD" clId="Web-{76A3AE55-8FB1-45FD-A099-8B1FF5E81F2A}" dt="2021-08-19T07:36:34.723" v="0"/>
      <pc:docMkLst>
        <pc:docMk/>
      </pc:docMkLst>
      <pc:sldChg chg="del">
        <pc:chgData name="Suryanarayanan R" userId="S::suryanarayanan.r@tredence.com::2f918ebd-e311-4415-a8a1-fccc897444eb" providerId="AD" clId="Web-{76A3AE55-8FB1-45FD-A099-8B1FF5E81F2A}" dt="2021-08-19T07:36:34.723" v="0"/>
        <pc:sldMkLst>
          <pc:docMk/>
          <pc:sldMk cId="3680919656" sldId="262"/>
        </pc:sldMkLst>
      </pc:sldChg>
    </pc:docChg>
  </pc:docChgLst>
  <pc:docChgLst>
    <pc:chgData name="Srikar Paidisetty" userId="S::srikar.paidisetty@tredence.com::c9b942ae-0339-4bff-9da9-4492ac75489e" providerId="AD" clId="Web-{8D59EE1C-8017-4262-BE88-84517410F505}"/>
    <pc:docChg chg="modSld">
      <pc:chgData name="Srikar Paidisetty" userId="S::srikar.paidisetty@tredence.com::c9b942ae-0339-4bff-9da9-4492ac75489e" providerId="AD" clId="Web-{8D59EE1C-8017-4262-BE88-84517410F505}" dt="2021-08-19T07:24:57.962" v="80" actId="14100"/>
      <pc:docMkLst>
        <pc:docMk/>
      </pc:docMkLst>
      <pc:sldChg chg="modSp">
        <pc:chgData name="Srikar Paidisetty" userId="S::srikar.paidisetty@tredence.com::c9b942ae-0339-4bff-9da9-4492ac75489e" providerId="AD" clId="Web-{8D59EE1C-8017-4262-BE88-84517410F505}" dt="2021-08-19T07:04:14.956" v="19" actId="20577"/>
        <pc:sldMkLst>
          <pc:docMk/>
          <pc:sldMk cId="443763301" sldId="276"/>
        </pc:sldMkLst>
        <pc:spChg chg="mod">
          <ac:chgData name="Srikar Paidisetty" userId="S::srikar.paidisetty@tredence.com::c9b942ae-0339-4bff-9da9-4492ac75489e" providerId="AD" clId="Web-{8D59EE1C-8017-4262-BE88-84517410F505}" dt="2021-08-19T07:04:14.956" v="19" actId="20577"/>
          <ac:spMkLst>
            <pc:docMk/>
            <pc:sldMk cId="443763301" sldId="276"/>
            <ac:spMk id="2" creationId="{245D9079-1CE0-4F90-A963-71D2A45512F9}"/>
          </ac:spMkLst>
        </pc:spChg>
      </pc:sldChg>
      <pc:sldChg chg="modSp">
        <pc:chgData name="Srikar Paidisetty" userId="S::srikar.paidisetty@tredence.com::c9b942ae-0339-4bff-9da9-4492ac75489e" providerId="AD" clId="Web-{8D59EE1C-8017-4262-BE88-84517410F505}" dt="2021-08-19T07:24:57.962" v="80" actId="14100"/>
        <pc:sldMkLst>
          <pc:docMk/>
          <pc:sldMk cId="2276955370" sldId="278"/>
        </pc:sldMkLst>
        <pc:spChg chg="mod">
          <ac:chgData name="Srikar Paidisetty" userId="S::srikar.paidisetty@tredence.com::c9b942ae-0339-4bff-9da9-4492ac75489e" providerId="AD" clId="Web-{8D59EE1C-8017-4262-BE88-84517410F505}" dt="2021-08-19T07:24:48.665" v="79" actId="20577"/>
          <ac:spMkLst>
            <pc:docMk/>
            <pc:sldMk cId="2276955370" sldId="278"/>
            <ac:spMk id="2" creationId="{D6F52EB8-0FEF-4AEC-AEEB-FDEF316BAF0C}"/>
          </ac:spMkLst>
        </pc:spChg>
        <pc:spChg chg="mod">
          <ac:chgData name="Srikar Paidisetty" userId="S::srikar.paidisetty@tredence.com::c9b942ae-0339-4bff-9da9-4492ac75489e" providerId="AD" clId="Web-{8D59EE1C-8017-4262-BE88-84517410F505}" dt="2021-08-19T07:24:57.962" v="80" actId="14100"/>
          <ac:spMkLst>
            <pc:docMk/>
            <pc:sldMk cId="2276955370" sldId="278"/>
            <ac:spMk id="3" creationId="{CA773ECF-54DD-4B77-9A2F-DA4361DF35E8}"/>
          </ac:spMkLst>
        </pc:spChg>
      </pc:sldChg>
    </pc:docChg>
  </pc:docChgLst>
  <pc:docChgLst>
    <pc:chgData name="Srikar Paidisetty" userId="S::srikar.paidisetty@tredence.com::c9b942ae-0339-4bff-9da9-4492ac75489e" providerId="AD" clId="Web-{37BD1141-0D73-4DF7-A6EF-5DC9A4850C37}"/>
    <pc:docChg chg="modSld">
      <pc:chgData name="Srikar Paidisetty" userId="S::srikar.paidisetty@tredence.com::c9b942ae-0339-4bff-9da9-4492ac75489e" providerId="AD" clId="Web-{37BD1141-0D73-4DF7-A6EF-5DC9A4850C37}" dt="2021-08-18T17:33:40.677" v="13"/>
      <pc:docMkLst>
        <pc:docMk/>
      </pc:docMkLst>
      <pc:sldChg chg="addSp delSp modSp mod setBg setClrOvrMap">
        <pc:chgData name="Srikar Paidisetty" userId="S::srikar.paidisetty@tredence.com::c9b942ae-0339-4bff-9da9-4492ac75489e" providerId="AD" clId="Web-{37BD1141-0D73-4DF7-A6EF-5DC9A4850C37}" dt="2021-08-18T17:33:40.677" v="13"/>
        <pc:sldMkLst>
          <pc:docMk/>
          <pc:sldMk cId="3892707823" sldId="256"/>
        </pc:sldMkLst>
        <pc:spChg chg="mod ord">
          <ac:chgData name="Srikar Paidisetty" userId="S::srikar.paidisetty@tredence.com::c9b942ae-0339-4bff-9da9-4492ac75489e" providerId="AD" clId="Web-{37BD1141-0D73-4DF7-A6EF-5DC9A4850C37}" dt="2021-08-18T17:33:40.677" v="13"/>
          <ac:spMkLst>
            <pc:docMk/>
            <pc:sldMk cId="3892707823" sldId="256"/>
            <ac:spMk id="2" creationId="{0F314EB2-49B4-4823-8987-93953797DCDA}"/>
          </ac:spMkLst>
        </pc:spChg>
        <pc:spChg chg="mod ord">
          <ac:chgData name="Srikar Paidisetty" userId="S::srikar.paidisetty@tredence.com::c9b942ae-0339-4bff-9da9-4492ac75489e" providerId="AD" clId="Web-{37BD1141-0D73-4DF7-A6EF-5DC9A4850C37}" dt="2021-08-18T17:33:40.677" v="13"/>
          <ac:spMkLst>
            <pc:docMk/>
            <pc:sldMk cId="3892707823" sldId="256"/>
            <ac:spMk id="3" creationId="{4056EBA2-271E-4B47-81B2-187E7086B2C2}"/>
          </ac:spMkLst>
        </pc:spChg>
        <pc:spChg chg="add mod ord">
          <ac:chgData name="Srikar Paidisetty" userId="S::srikar.paidisetty@tredence.com::c9b942ae-0339-4bff-9da9-4492ac75489e" providerId="AD" clId="Web-{37BD1141-0D73-4DF7-A6EF-5DC9A4850C37}" dt="2021-08-18T17:33:40.677" v="13"/>
          <ac:spMkLst>
            <pc:docMk/>
            <pc:sldMk cId="3892707823" sldId="256"/>
            <ac:spMk id="5" creationId="{09228256-3DD4-4D2A-B35F-CD0E38150AD2}"/>
          </ac:spMkLst>
        </pc:spChg>
        <pc:spChg chg="add del">
          <ac:chgData name="Srikar Paidisetty" userId="S::srikar.paidisetty@tredence.com::c9b942ae-0339-4bff-9da9-4492ac75489e" providerId="AD" clId="Web-{37BD1141-0D73-4DF7-A6EF-5DC9A4850C37}" dt="2021-08-18T17:33:40.677" v="13"/>
          <ac:spMkLst>
            <pc:docMk/>
            <pc:sldMk cId="3892707823" sldId="256"/>
            <ac:spMk id="7" creationId="{E49CC64F-7275-4E33-961B-0C5CDC439875}"/>
          </ac:spMkLst>
        </pc:spChg>
        <pc:spChg chg="add mod">
          <ac:chgData name="Srikar Paidisetty" userId="S::srikar.paidisetty@tredence.com::c9b942ae-0339-4bff-9da9-4492ac75489e" providerId="AD" clId="Web-{37BD1141-0D73-4DF7-A6EF-5DC9A4850C37}" dt="2021-08-18T17:33:40.677" v="13"/>
          <ac:spMkLst>
            <pc:docMk/>
            <pc:sldMk cId="3892707823" sldId="256"/>
            <ac:spMk id="9" creationId="{6E5E6F3C-9CCD-4CBB-BFC4-0526B6808E36}"/>
          </ac:spMkLst>
        </pc:spChg>
        <pc:spChg chg="add del">
          <ac:chgData name="Srikar Paidisetty" userId="S::srikar.paidisetty@tredence.com::c9b942ae-0339-4bff-9da9-4492ac75489e" providerId="AD" clId="Web-{37BD1141-0D73-4DF7-A6EF-5DC9A4850C37}" dt="2021-08-18T17:32:47.738" v="5"/>
          <ac:spMkLst>
            <pc:docMk/>
            <pc:sldMk cId="3892707823" sldId="256"/>
            <ac:spMk id="10" creationId="{0671A8AE-40A1-4631-A6B8-581AFF065482}"/>
          </ac:spMkLst>
        </pc:spChg>
        <pc:spChg chg="add del">
          <ac:chgData name="Srikar Paidisetty" userId="S::srikar.paidisetty@tredence.com::c9b942ae-0339-4bff-9da9-4492ac75489e" providerId="AD" clId="Web-{37BD1141-0D73-4DF7-A6EF-5DC9A4850C37}" dt="2021-08-18T17:33:40.661" v="12"/>
          <ac:spMkLst>
            <pc:docMk/>
            <pc:sldMk cId="3892707823" sldId="256"/>
            <ac:spMk id="11" creationId="{B4D3D850-2041-4B7C-AED9-54DA385B14F7}"/>
          </ac:spMkLst>
        </pc:spChg>
        <pc:spChg chg="add del">
          <ac:chgData name="Srikar Paidisetty" userId="S::srikar.paidisetty@tredence.com::c9b942ae-0339-4bff-9da9-4492ac75489e" providerId="AD" clId="Web-{37BD1141-0D73-4DF7-A6EF-5DC9A4850C37}" dt="2021-08-18T17:32:47.738" v="5"/>
          <ac:spMkLst>
            <pc:docMk/>
            <pc:sldMk cId="3892707823" sldId="256"/>
            <ac:spMk id="12" creationId="{AB58EF07-17C2-48CF-ABB0-EEF1F17CB8F0}"/>
          </ac:spMkLst>
        </pc:spChg>
        <pc:spChg chg="add del">
          <ac:chgData name="Srikar Paidisetty" userId="S::srikar.paidisetty@tredence.com::c9b942ae-0339-4bff-9da9-4492ac75489e" providerId="AD" clId="Web-{37BD1141-0D73-4DF7-A6EF-5DC9A4850C37}" dt="2021-08-18T17:33:40.661" v="12"/>
          <ac:spMkLst>
            <pc:docMk/>
            <pc:sldMk cId="3892707823" sldId="256"/>
            <ac:spMk id="13" creationId="{B497CCB5-5FC2-473C-AFCC-2430CEF1DF71}"/>
          </ac:spMkLst>
        </pc:spChg>
        <pc:spChg chg="add del">
          <ac:chgData name="Srikar Paidisetty" userId="S::srikar.paidisetty@tredence.com::c9b942ae-0339-4bff-9da9-4492ac75489e" providerId="AD" clId="Web-{37BD1141-0D73-4DF7-A6EF-5DC9A4850C37}" dt="2021-08-18T17:32:47.738" v="5"/>
          <ac:spMkLst>
            <pc:docMk/>
            <pc:sldMk cId="3892707823" sldId="256"/>
            <ac:spMk id="14" creationId="{AF2F604E-43BE-4DC3-B983-E071523364F8}"/>
          </ac:spMkLst>
        </pc:spChg>
        <pc:spChg chg="add">
          <ac:chgData name="Srikar Paidisetty" userId="S::srikar.paidisetty@tredence.com::c9b942ae-0339-4bff-9da9-4492ac75489e" providerId="AD" clId="Web-{37BD1141-0D73-4DF7-A6EF-5DC9A4850C37}" dt="2021-08-18T17:33:40.677" v="13"/>
          <ac:spMkLst>
            <pc:docMk/>
            <pc:sldMk cId="3892707823" sldId="256"/>
            <ac:spMk id="15" creationId="{6DB7ADBC-26DA-450D-A8BF-E1ACCB46639C}"/>
          </ac:spMkLst>
        </pc:spChg>
        <pc:spChg chg="add del">
          <ac:chgData name="Srikar Paidisetty" userId="S::srikar.paidisetty@tredence.com::c9b942ae-0339-4bff-9da9-4492ac75489e" providerId="AD" clId="Web-{37BD1141-0D73-4DF7-A6EF-5DC9A4850C37}" dt="2021-08-18T17:32:47.738" v="5"/>
          <ac:spMkLst>
            <pc:docMk/>
            <pc:sldMk cId="3892707823" sldId="256"/>
            <ac:spMk id="16" creationId="{08C9B587-E65E-4B52-B37C-ABEBB6E87928}"/>
          </ac:spMkLst>
        </pc:spChg>
        <pc:spChg chg="add">
          <ac:chgData name="Srikar Paidisetty" userId="S::srikar.paidisetty@tredence.com::c9b942ae-0339-4bff-9da9-4492ac75489e" providerId="AD" clId="Web-{37BD1141-0D73-4DF7-A6EF-5DC9A4850C37}" dt="2021-08-18T17:33:40.677" v="13"/>
          <ac:spMkLst>
            <pc:docMk/>
            <pc:sldMk cId="3892707823" sldId="256"/>
            <ac:spMk id="17" creationId="{5E3C0EDB-60D3-4CEF-8B80-C6D01E08DEC2}"/>
          </ac:spMkLst>
        </pc:spChg>
        <pc:spChg chg="add del">
          <ac:chgData name="Srikar Paidisetty" userId="S::srikar.paidisetty@tredence.com::c9b942ae-0339-4bff-9da9-4492ac75489e" providerId="AD" clId="Web-{37BD1141-0D73-4DF7-A6EF-5DC9A4850C37}" dt="2021-08-18T17:33:40.661" v="12"/>
          <ac:spMkLst>
            <pc:docMk/>
            <pc:sldMk cId="3892707823" sldId="256"/>
            <ac:spMk id="18" creationId="{599C8C75-BFDF-44E7-A028-EEB5EDD58817}"/>
          </ac:spMkLst>
        </pc:spChg>
        <pc:spChg chg="add">
          <ac:chgData name="Srikar Paidisetty" userId="S::srikar.paidisetty@tredence.com::c9b942ae-0339-4bff-9da9-4492ac75489e" providerId="AD" clId="Web-{37BD1141-0D73-4DF7-A6EF-5DC9A4850C37}" dt="2021-08-18T17:33:40.677" v="13"/>
          <ac:spMkLst>
            <pc:docMk/>
            <pc:sldMk cId="3892707823" sldId="256"/>
            <ac:spMk id="19" creationId="{40C269CE-FB56-4D68-8CFB-1CFD5F350518}"/>
          </ac:spMkLst>
        </pc:spChg>
        <pc:spChg chg="add">
          <ac:chgData name="Srikar Paidisetty" userId="S::srikar.paidisetty@tredence.com::c9b942ae-0339-4bff-9da9-4492ac75489e" providerId="AD" clId="Web-{37BD1141-0D73-4DF7-A6EF-5DC9A4850C37}" dt="2021-08-18T17:33:40.677" v="13"/>
          <ac:spMkLst>
            <pc:docMk/>
            <pc:sldMk cId="3892707823" sldId="256"/>
            <ac:spMk id="20" creationId="{A6ED7E7F-75F7-4581-A930-C4DEBC2A8419}"/>
          </ac:spMkLst>
        </pc:spChg>
        <pc:picChg chg="add mod ord">
          <ac:chgData name="Srikar Paidisetty" userId="S::srikar.paidisetty@tredence.com::c9b942ae-0339-4bff-9da9-4492ac75489e" providerId="AD" clId="Web-{37BD1141-0D73-4DF7-A6EF-5DC9A4850C37}" dt="2021-08-18T17:33:40.677" v="13"/>
          <ac:picMkLst>
            <pc:docMk/>
            <pc:sldMk cId="3892707823" sldId="256"/>
            <ac:picMk id="4" creationId="{7488BF15-0308-4BC6-B84E-6F3B411B3E34}"/>
          </ac:picMkLst>
        </pc:picChg>
        <pc:picChg chg="add mod ord">
          <ac:chgData name="Srikar Paidisetty" userId="S::srikar.paidisetty@tredence.com::c9b942ae-0339-4bff-9da9-4492ac75489e" providerId="AD" clId="Web-{37BD1141-0D73-4DF7-A6EF-5DC9A4850C37}" dt="2021-08-18T17:33:40.677" v="13"/>
          <ac:picMkLst>
            <pc:docMk/>
            <pc:sldMk cId="3892707823" sldId="256"/>
            <ac:picMk id="8" creationId="{C1127F66-D626-4A5E-B2A3-F8A74AAD7C89}"/>
          </ac:picMkLst>
        </pc:picChg>
      </pc:sldChg>
    </pc:docChg>
  </pc:docChgLst>
  <pc:docChgLst>
    <pc:chgData name="Shivam Garg" userId="S::shivam.garg@tredence.com::0690f88d-87b6-4ba7-aa9e-2fa2b56ce2e7" providerId="AD" clId="Web-{8FC2226A-9B34-4CD1-A25D-4500C2813336}"/>
    <pc:docChg chg="modSld">
      <pc:chgData name="Shivam Garg" userId="S::shivam.garg@tredence.com::0690f88d-87b6-4ba7-aa9e-2fa2b56ce2e7" providerId="AD" clId="Web-{8FC2226A-9B34-4CD1-A25D-4500C2813336}" dt="2021-08-19T06:29:14.208" v="43"/>
      <pc:docMkLst>
        <pc:docMk/>
      </pc:docMkLst>
      <pc:sldChg chg="addSp delSp modSp">
        <pc:chgData name="Shivam Garg" userId="S::shivam.garg@tredence.com::0690f88d-87b6-4ba7-aa9e-2fa2b56ce2e7" providerId="AD" clId="Web-{8FC2226A-9B34-4CD1-A25D-4500C2813336}" dt="2021-08-19T06:24:25.887" v="9"/>
        <pc:sldMkLst>
          <pc:docMk/>
          <pc:sldMk cId="3920373693" sldId="261"/>
        </pc:sldMkLst>
        <pc:spChg chg="add del mod">
          <ac:chgData name="Shivam Garg" userId="S::shivam.garg@tredence.com::0690f88d-87b6-4ba7-aa9e-2fa2b56ce2e7" providerId="AD" clId="Web-{8FC2226A-9B34-4CD1-A25D-4500C2813336}" dt="2021-08-19T06:24:25.887" v="9"/>
          <ac:spMkLst>
            <pc:docMk/>
            <pc:sldMk cId="3920373693" sldId="261"/>
            <ac:spMk id="5" creationId="{0D5DDEC3-59B9-4483-B30C-E04EFE45712B}"/>
          </ac:spMkLst>
        </pc:spChg>
        <pc:spChg chg="add del mod">
          <ac:chgData name="Shivam Garg" userId="S::shivam.garg@tredence.com::0690f88d-87b6-4ba7-aa9e-2fa2b56ce2e7" providerId="AD" clId="Web-{8FC2226A-9B34-4CD1-A25D-4500C2813336}" dt="2021-08-19T06:24:21.090" v="5"/>
          <ac:spMkLst>
            <pc:docMk/>
            <pc:sldMk cId="3920373693" sldId="261"/>
            <ac:spMk id="8" creationId="{E2703D7E-5AE7-47BC-B91D-702C0DC32754}"/>
          </ac:spMkLst>
        </pc:spChg>
        <pc:picChg chg="add del">
          <ac:chgData name="Shivam Garg" userId="S::shivam.garg@tredence.com::0690f88d-87b6-4ba7-aa9e-2fa2b56ce2e7" providerId="AD" clId="Web-{8FC2226A-9B34-4CD1-A25D-4500C2813336}" dt="2021-08-19T06:24:25.887" v="9"/>
          <ac:picMkLst>
            <pc:docMk/>
            <pc:sldMk cId="3920373693" sldId="261"/>
            <ac:picMk id="4" creationId="{B7C913CE-2003-4C51-9CA9-F8CBA06AD252}"/>
          </ac:picMkLst>
        </pc:picChg>
        <pc:picChg chg="add del mod ord">
          <ac:chgData name="Shivam Garg" userId="S::shivam.garg@tredence.com::0690f88d-87b6-4ba7-aa9e-2fa2b56ce2e7" providerId="AD" clId="Web-{8FC2226A-9B34-4CD1-A25D-4500C2813336}" dt="2021-08-19T06:24:24.622" v="8"/>
          <ac:picMkLst>
            <pc:docMk/>
            <pc:sldMk cId="3920373693" sldId="261"/>
            <ac:picMk id="6" creationId="{75420D1D-4A13-4E75-887E-005D27864B32}"/>
          </ac:picMkLst>
        </pc:picChg>
      </pc:sldChg>
      <pc:sldChg chg="addSp delSp modSp mod setBg">
        <pc:chgData name="Shivam Garg" userId="S::shivam.garg@tredence.com::0690f88d-87b6-4ba7-aa9e-2fa2b56ce2e7" providerId="AD" clId="Web-{8FC2226A-9B34-4CD1-A25D-4500C2813336}" dt="2021-08-19T06:29:14.208" v="43"/>
        <pc:sldMkLst>
          <pc:docMk/>
          <pc:sldMk cId="3893329585" sldId="263"/>
        </pc:sldMkLst>
        <pc:spChg chg="mod ord">
          <ac:chgData name="Shivam Garg" userId="S::shivam.garg@tredence.com::0690f88d-87b6-4ba7-aa9e-2fa2b56ce2e7" providerId="AD" clId="Web-{8FC2226A-9B34-4CD1-A25D-4500C2813336}" dt="2021-08-19T06:29:08.755" v="38"/>
          <ac:spMkLst>
            <pc:docMk/>
            <pc:sldMk cId="3893329585" sldId="263"/>
            <ac:spMk id="2" creationId="{C69C311A-154C-4523-88FB-A9B61F1C0DBF}"/>
          </ac:spMkLst>
        </pc:spChg>
        <pc:spChg chg="add del mod">
          <ac:chgData name="Shivam Garg" userId="S::shivam.garg@tredence.com::0690f88d-87b6-4ba7-aa9e-2fa2b56ce2e7" providerId="AD" clId="Web-{8FC2226A-9B34-4CD1-A25D-4500C2813336}" dt="2021-08-19T06:29:08.755" v="38"/>
          <ac:spMkLst>
            <pc:docMk/>
            <pc:sldMk cId="3893329585" sldId="263"/>
            <ac:spMk id="3" creationId="{82A583BB-7EBC-4546-A4B2-FBF0230A4D14}"/>
          </ac:spMkLst>
        </pc:spChg>
        <pc:spChg chg="add del">
          <ac:chgData name="Shivam Garg" userId="S::shivam.garg@tredence.com::0690f88d-87b6-4ba7-aa9e-2fa2b56ce2e7" providerId="AD" clId="Web-{8FC2226A-9B34-4CD1-A25D-4500C2813336}" dt="2021-08-19T06:29:08.755" v="38"/>
          <ac:spMkLst>
            <pc:docMk/>
            <pc:sldMk cId="3893329585" sldId="263"/>
            <ac:spMk id="8" creationId="{A4FB2F27-3F7D-440E-A905-86607A926A29}"/>
          </ac:spMkLst>
        </pc:spChg>
        <pc:spChg chg="add del">
          <ac:chgData name="Shivam Garg" userId="S::shivam.garg@tredence.com::0690f88d-87b6-4ba7-aa9e-2fa2b56ce2e7" providerId="AD" clId="Web-{8FC2226A-9B34-4CD1-A25D-4500C2813336}" dt="2021-08-19T06:29:08.755" v="38"/>
          <ac:spMkLst>
            <pc:docMk/>
            <pc:sldMk cId="3893329585" sldId="263"/>
            <ac:spMk id="9" creationId="{AF678C14-A033-4139-BCA9-8382B039648B}"/>
          </ac:spMkLst>
        </pc:spChg>
        <pc:spChg chg="add del">
          <ac:chgData name="Shivam Garg" userId="S::shivam.garg@tredence.com::0690f88d-87b6-4ba7-aa9e-2fa2b56ce2e7" providerId="AD" clId="Web-{8FC2226A-9B34-4CD1-A25D-4500C2813336}" dt="2021-08-19T06:29:01.177" v="34"/>
          <ac:spMkLst>
            <pc:docMk/>
            <pc:sldMk cId="3893329585" sldId="263"/>
            <ac:spMk id="11" creationId="{0BABF38A-8A0D-492E-BD20-6CF4D46B50BD}"/>
          </ac:spMkLst>
        </pc:spChg>
        <pc:spChg chg="add del">
          <ac:chgData name="Shivam Garg" userId="S::shivam.garg@tredence.com::0690f88d-87b6-4ba7-aa9e-2fa2b56ce2e7" providerId="AD" clId="Web-{8FC2226A-9B34-4CD1-A25D-4500C2813336}" dt="2021-08-19T06:29:01.177" v="34"/>
          <ac:spMkLst>
            <pc:docMk/>
            <pc:sldMk cId="3893329585" sldId="263"/>
            <ac:spMk id="15" creationId="{E2748806-3AF5-4078-830A-C1F26BF1B200}"/>
          </ac:spMkLst>
        </pc:spChg>
        <pc:spChg chg="add del">
          <ac:chgData name="Shivam Garg" userId="S::shivam.garg@tredence.com::0690f88d-87b6-4ba7-aa9e-2fa2b56ce2e7" providerId="AD" clId="Web-{8FC2226A-9B34-4CD1-A25D-4500C2813336}" dt="2021-08-19T06:29:01.177" v="34"/>
          <ac:spMkLst>
            <pc:docMk/>
            <pc:sldMk cId="3893329585" sldId="263"/>
            <ac:spMk id="17" creationId="{BF991FCB-5132-414C-B377-526F56121B69}"/>
          </ac:spMkLst>
        </pc:spChg>
        <pc:spChg chg="add del">
          <ac:chgData name="Shivam Garg" userId="S::shivam.garg@tredence.com::0690f88d-87b6-4ba7-aa9e-2fa2b56ce2e7" providerId="AD" clId="Web-{8FC2226A-9B34-4CD1-A25D-4500C2813336}" dt="2021-08-19T06:29:01.177" v="34"/>
          <ac:spMkLst>
            <pc:docMk/>
            <pc:sldMk cId="3893329585" sldId="263"/>
            <ac:spMk id="19" creationId="{F23DAFF7-4C98-4E0E-8986-198D54B6C1F0}"/>
          </ac:spMkLst>
        </pc:spChg>
        <pc:grpChg chg="add del">
          <ac:chgData name="Shivam Garg" userId="S::shivam.garg@tredence.com::0690f88d-87b6-4ba7-aa9e-2fa2b56ce2e7" providerId="AD" clId="Web-{8FC2226A-9B34-4CD1-A25D-4500C2813336}" dt="2021-08-19T06:29:08.755" v="38"/>
          <ac:grpSpMkLst>
            <pc:docMk/>
            <pc:sldMk cId="3893329585" sldId="263"/>
            <ac:grpSpMk id="10" creationId="{3489A2D2-B3AA-488C-B20E-15DBB97548C6}"/>
          </ac:grpSpMkLst>
        </pc:grpChg>
        <pc:picChg chg="add del mod ord">
          <ac:chgData name="Shivam Garg" userId="S::shivam.garg@tredence.com::0690f88d-87b6-4ba7-aa9e-2fa2b56ce2e7" providerId="AD" clId="Web-{8FC2226A-9B34-4CD1-A25D-4500C2813336}" dt="2021-08-19T06:28:06.800" v="27"/>
          <ac:picMkLst>
            <pc:docMk/>
            <pc:sldMk cId="3893329585" sldId="263"/>
            <ac:picMk id="4" creationId="{F4947D3F-94F7-4E4D-8CAA-574C8F2F395D}"/>
          </ac:picMkLst>
        </pc:picChg>
        <pc:picChg chg="add del mod">
          <ac:chgData name="Shivam Garg" userId="S::shivam.garg@tredence.com::0690f88d-87b6-4ba7-aa9e-2fa2b56ce2e7" providerId="AD" clId="Web-{8FC2226A-9B34-4CD1-A25D-4500C2813336}" dt="2021-08-19T06:29:14.208" v="43"/>
          <ac:picMkLst>
            <pc:docMk/>
            <pc:sldMk cId="3893329585" sldId="263"/>
            <ac:picMk id="6" creationId="{E2D08C6C-8EFC-4A24-8F7A-61055FD00895}"/>
          </ac:picMkLst>
        </pc:picChg>
        <pc:picChg chg="add del">
          <ac:chgData name="Shivam Garg" userId="S::shivam.garg@tredence.com::0690f88d-87b6-4ba7-aa9e-2fa2b56ce2e7" providerId="AD" clId="Web-{8FC2226A-9B34-4CD1-A25D-4500C2813336}" dt="2021-08-19T06:29:01.177" v="34"/>
          <ac:picMkLst>
            <pc:docMk/>
            <pc:sldMk cId="3893329585" sldId="263"/>
            <ac:picMk id="13" creationId="{BC526B7A-4801-4FD1-95C8-03AF22629E8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565969-E770-432D-9165-12E4A93BC40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3196E0F2-BC0A-4507-A702-594AF023D8B3}">
      <dgm:prSet/>
      <dgm:spPr/>
      <dgm:t>
        <a:bodyPr/>
        <a:lstStyle/>
        <a:p>
          <a:r>
            <a:rPr lang="en-US"/>
            <a:t>CUSTOMER ANALYSIS</a:t>
          </a:r>
        </a:p>
      </dgm:t>
    </dgm:pt>
    <dgm:pt modelId="{22095ECE-0053-4FD9-8A0A-0CB1A5FB535F}" type="parTrans" cxnId="{55240995-B7DB-4D73-8E10-95495B46DD91}">
      <dgm:prSet/>
      <dgm:spPr/>
      <dgm:t>
        <a:bodyPr/>
        <a:lstStyle/>
        <a:p>
          <a:endParaRPr lang="en-US"/>
        </a:p>
      </dgm:t>
    </dgm:pt>
    <dgm:pt modelId="{7677692B-83F5-4E83-B3A3-D8D08D90B451}" type="sibTrans" cxnId="{55240995-B7DB-4D73-8E10-95495B46DD91}">
      <dgm:prSet/>
      <dgm:spPr/>
      <dgm:t>
        <a:bodyPr/>
        <a:lstStyle/>
        <a:p>
          <a:endParaRPr lang="en-US"/>
        </a:p>
      </dgm:t>
    </dgm:pt>
    <dgm:pt modelId="{9DC9CD07-DC0C-4B30-BE1C-565C440A23D3}">
      <dgm:prSet/>
      <dgm:spPr/>
      <dgm:t>
        <a:bodyPr/>
        <a:lstStyle/>
        <a:p>
          <a:r>
            <a:rPr lang="en-US"/>
            <a:t>ORDER ANALYSIS</a:t>
          </a:r>
        </a:p>
      </dgm:t>
    </dgm:pt>
    <dgm:pt modelId="{31AA1AD5-1288-4656-8F90-3DECAFA96E44}" type="parTrans" cxnId="{6109EC21-CE80-4612-B37A-C21768534D86}">
      <dgm:prSet/>
      <dgm:spPr/>
      <dgm:t>
        <a:bodyPr/>
        <a:lstStyle/>
        <a:p>
          <a:endParaRPr lang="en-US"/>
        </a:p>
      </dgm:t>
    </dgm:pt>
    <dgm:pt modelId="{10FD6970-226F-42FA-A1B4-BF425A0DBDBF}" type="sibTrans" cxnId="{6109EC21-CE80-4612-B37A-C21768534D86}">
      <dgm:prSet/>
      <dgm:spPr/>
      <dgm:t>
        <a:bodyPr/>
        <a:lstStyle/>
        <a:p>
          <a:endParaRPr lang="en-US"/>
        </a:p>
      </dgm:t>
    </dgm:pt>
    <dgm:pt modelId="{C3CB779E-E5BE-43CF-9CDC-7D6AC4C671C9}">
      <dgm:prSet/>
      <dgm:spPr/>
      <dgm:t>
        <a:bodyPr/>
        <a:lstStyle/>
        <a:p>
          <a:r>
            <a:rPr lang="en-US"/>
            <a:t>BUYING PREFERENCE</a:t>
          </a:r>
        </a:p>
      </dgm:t>
    </dgm:pt>
    <dgm:pt modelId="{609189B9-AF35-4527-BE42-36FF6566FE22}" type="parTrans" cxnId="{A285D6DE-D3BA-4C58-97C0-A282653BADAA}">
      <dgm:prSet/>
      <dgm:spPr/>
      <dgm:t>
        <a:bodyPr/>
        <a:lstStyle/>
        <a:p>
          <a:endParaRPr lang="en-US"/>
        </a:p>
      </dgm:t>
    </dgm:pt>
    <dgm:pt modelId="{D1F4116F-5C17-4323-B6D4-E74D9F87F914}" type="sibTrans" cxnId="{A285D6DE-D3BA-4C58-97C0-A282653BADAA}">
      <dgm:prSet/>
      <dgm:spPr/>
      <dgm:t>
        <a:bodyPr/>
        <a:lstStyle/>
        <a:p>
          <a:endParaRPr lang="en-US"/>
        </a:p>
      </dgm:t>
    </dgm:pt>
    <dgm:pt modelId="{F2FF0EC3-13F2-42A4-964C-FA6F7A2B8041}" type="pres">
      <dgm:prSet presAssocID="{A6565969-E770-432D-9165-12E4A93BC403}" presName="hierChild1" presStyleCnt="0">
        <dgm:presLayoutVars>
          <dgm:chPref val="1"/>
          <dgm:dir/>
          <dgm:animOne val="branch"/>
          <dgm:animLvl val="lvl"/>
          <dgm:resizeHandles/>
        </dgm:presLayoutVars>
      </dgm:prSet>
      <dgm:spPr/>
    </dgm:pt>
    <dgm:pt modelId="{8140F7AF-74D2-49C2-A302-700E8267A5B5}" type="pres">
      <dgm:prSet presAssocID="{3196E0F2-BC0A-4507-A702-594AF023D8B3}" presName="hierRoot1" presStyleCnt="0"/>
      <dgm:spPr/>
    </dgm:pt>
    <dgm:pt modelId="{CA5D251F-08CF-4547-88F0-A928774329AE}" type="pres">
      <dgm:prSet presAssocID="{3196E0F2-BC0A-4507-A702-594AF023D8B3}" presName="composite" presStyleCnt="0"/>
      <dgm:spPr/>
    </dgm:pt>
    <dgm:pt modelId="{9FDA7A0B-2C7D-4957-9BDF-DF190D8548AE}" type="pres">
      <dgm:prSet presAssocID="{3196E0F2-BC0A-4507-A702-594AF023D8B3}" presName="background" presStyleLbl="node0" presStyleIdx="0" presStyleCnt="3"/>
      <dgm:spPr/>
    </dgm:pt>
    <dgm:pt modelId="{FFDC3956-CF32-4603-B212-54ABD2595CE0}" type="pres">
      <dgm:prSet presAssocID="{3196E0F2-BC0A-4507-A702-594AF023D8B3}" presName="text" presStyleLbl="fgAcc0" presStyleIdx="0" presStyleCnt="3">
        <dgm:presLayoutVars>
          <dgm:chPref val="3"/>
        </dgm:presLayoutVars>
      </dgm:prSet>
      <dgm:spPr/>
    </dgm:pt>
    <dgm:pt modelId="{56554F23-0A8E-4FE5-8968-5CD96F28C3D8}" type="pres">
      <dgm:prSet presAssocID="{3196E0F2-BC0A-4507-A702-594AF023D8B3}" presName="hierChild2" presStyleCnt="0"/>
      <dgm:spPr/>
    </dgm:pt>
    <dgm:pt modelId="{0BE34E2B-8960-41B4-9769-3BDA6C9D06AA}" type="pres">
      <dgm:prSet presAssocID="{9DC9CD07-DC0C-4B30-BE1C-565C440A23D3}" presName="hierRoot1" presStyleCnt="0"/>
      <dgm:spPr/>
    </dgm:pt>
    <dgm:pt modelId="{B321CC6F-CF14-4CC8-9904-DA5B8DD86707}" type="pres">
      <dgm:prSet presAssocID="{9DC9CD07-DC0C-4B30-BE1C-565C440A23D3}" presName="composite" presStyleCnt="0"/>
      <dgm:spPr/>
    </dgm:pt>
    <dgm:pt modelId="{78B85296-8FC1-4C22-BDC2-7DA1713B6A27}" type="pres">
      <dgm:prSet presAssocID="{9DC9CD07-DC0C-4B30-BE1C-565C440A23D3}" presName="background" presStyleLbl="node0" presStyleIdx="1" presStyleCnt="3"/>
      <dgm:spPr/>
    </dgm:pt>
    <dgm:pt modelId="{7C56FC88-7076-4A3E-903A-E1874D85AF5D}" type="pres">
      <dgm:prSet presAssocID="{9DC9CD07-DC0C-4B30-BE1C-565C440A23D3}" presName="text" presStyleLbl="fgAcc0" presStyleIdx="1" presStyleCnt="3">
        <dgm:presLayoutVars>
          <dgm:chPref val="3"/>
        </dgm:presLayoutVars>
      </dgm:prSet>
      <dgm:spPr/>
    </dgm:pt>
    <dgm:pt modelId="{025A75C2-87E1-42AA-ACB6-30F11D1D4CCC}" type="pres">
      <dgm:prSet presAssocID="{9DC9CD07-DC0C-4B30-BE1C-565C440A23D3}" presName="hierChild2" presStyleCnt="0"/>
      <dgm:spPr/>
    </dgm:pt>
    <dgm:pt modelId="{E2C8EDDE-0635-4B36-BC99-B56455174B0E}" type="pres">
      <dgm:prSet presAssocID="{C3CB779E-E5BE-43CF-9CDC-7D6AC4C671C9}" presName="hierRoot1" presStyleCnt="0"/>
      <dgm:spPr/>
    </dgm:pt>
    <dgm:pt modelId="{5887C96A-F7C3-4A66-BE8D-1284BD84B037}" type="pres">
      <dgm:prSet presAssocID="{C3CB779E-E5BE-43CF-9CDC-7D6AC4C671C9}" presName="composite" presStyleCnt="0"/>
      <dgm:spPr/>
    </dgm:pt>
    <dgm:pt modelId="{B631C587-9F33-415B-A26F-09D22E2E582D}" type="pres">
      <dgm:prSet presAssocID="{C3CB779E-E5BE-43CF-9CDC-7D6AC4C671C9}" presName="background" presStyleLbl="node0" presStyleIdx="2" presStyleCnt="3"/>
      <dgm:spPr/>
    </dgm:pt>
    <dgm:pt modelId="{E11E6A08-8E87-4D12-AECB-457F9A33DA70}" type="pres">
      <dgm:prSet presAssocID="{C3CB779E-E5BE-43CF-9CDC-7D6AC4C671C9}" presName="text" presStyleLbl="fgAcc0" presStyleIdx="2" presStyleCnt="3">
        <dgm:presLayoutVars>
          <dgm:chPref val="3"/>
        </dgm:presLayoutVars>
      </dgm:prSet>
      <dgm:spPr/>
    </dgm:pt>
    <dgm:pt modelId="{BF6150DA-1510-4415-89AC-028A0614079A}" type="pres">
      <dgm:prSet presAssocID="{C3CB779E-E5BE-43CF-9CDC-7D6AC4C671C9}" presName="hierChild2" presStyleCnt="0"/>
      <dgm:spPr/>
    </dgm:pt>
  </dgm:ptLst>
  <dgm:cxnLst>
    <dgm:cxn modelId="{6109EC21-CE80-4612-B37A-C21768534D86}" srcId="{A6565969-E770-432D-9165-12E4A93BC403}" destId="{9DC9CD07-DC0C-4B30-BE1C-565C440A23D3}" srcOrd="1" destOrd="0" parTransId="{31AA1AD5-1288-4656-8F90-3DECAFA96E44}" sibTransId="{10FD6970-226F-42FA-A1B4-BF425A0DBDBF}"/>
    <dgm:cxn modelId="{E913D330-1804-4E3A-B4F6-2765497E31D8}" type="presOf" srcId="{C3CB779E-E5BE-43CF-9CDC-7D6AC4C671C9}" destId="{E11E6A08-8E87-4D12-AECB-457F9A33DA70}" srcOrd="0" destOrd="0" presId="urn:microsoft.com/office/officeart/2005/8/layout/hierarchy1"/>
    <dgm:cxn modelId="{B6FB4E5F-DA45-408D-9E94-1868B0D9DC66}" type="presOf" srcId="{A6565969-E770-432D-9165-12E4A93BC403}" destId="{F2FF0EC3-13F2-42A4-964C-FA6F7A2B8041}" srcOrd="0" destOrd="0" presId="urn:microsoft.com/office/officeart/2005/8/layout/hierarchy1"/>
    <dgm:cxn modelId="{F5ADB452-34BA-4199-88C4-E9F02467B4D0}" type="presOf" srcId="{9DC9CD07-DC0C-4B30-BE1C-565C440A23D3}" destId="{7C56FC88-7076-4A3E-903A-E1874D85AF5D}" srcOrd="0" destOrd="0" presId="urn:microsoft.com/office/officeart/2005/8/layout/hierarchy1"/>
    <dgm:cxn modelId="{55240995-B7DB-4D73-8E10-95495B46DD91}" srcId="{A6565969-E770-432D-9165-12E4A93BC403}" destId="{3196E0F2-BC0A-4507-A702-594AF023D8B3}" srcOrd="0" destOrd="0" parTransId="{22095ECE-0053-4FD9-8A0A-0CB1A5FB535F}" sibTransId="{7677692B-83F5-4E83-B3A3-D8D08D90B451}"/>
    <dgm:cxn modelId="{677189DC-C8FD-402E-82DB-8BC1ABA4C252}" type="presOf" srcId="{3196E0F2-BC0A-4507-A702-594AF023D8B3}" destId="{FFDC3956-CF32-4603-B212-54ABD2595CE0}" srcOrd="0" destOrd="0" presId="urn:microsoft.com/office/officeart/2005/8/layout/hierarchy1"/>
    <dgm:cxn modelId="{A285D6DE-D3BA-4C58-97C0-A282653BADAA}" srcId="{A6565969-E770-432D-9165-12E4A93BC403}" destId="{C3CB779E-E5BE-43CF-9CDC-7D6AC4C671C9}" srcOrd="2" destOrd="0" parTransId="{609189B9-AF35-4527-BE42-36FF6566FE22}" sibTransId="{D1F4116F-5C17-4323-B6D4-E74D9F87F914}"/>
    <dgm:cxn modelId="{A8059A13-2AF8-42E6-9AAB-2A49E135661F}" type="presParOf" srcId="{F2FF0EC3-13F2-42A4-964C-FA6F7A2B8041}" destId="{8140F7AF-74D2-49C2-A302-700E8267A5B5}" srcOrd="0" destOrd="0" presId="urn:microsoft.com/office/officeart/2005/8/layout/hierarchy1"/>
    <dgm:cxn modelId="{EFD2C2E9-41C1-4ADB-8F85-E7AF6C3E8A40}" type="presParOf" srcId="{8140F7AF-74D2-49C2-A302-700E8267A5B5}" destId="{CA5D251F-08CF-4547-88F0-A928774329AE}" srcOrd="0" destOrd="0" presId="urn:microsoft.com/office/officeart/2005/8/layout/hierarchy1"/>
    <dgm:cxn modelId="{446441A8-79D5-41AF-AE84-3A04F6C55791}" type="presParOf" srcId="{CA5D251F-08CF-4547-88F0-A928774329AE}" destId="{9FDA7A0B-2C7D-4957-9BDF-DF190D8548AE}" srcOrd="0" destOrd="0" presId="urn:microsoft.com/office/officeart/2005/8/layout/hierarchy1"/>
    <dgm:cxn modelId="{8BF499E7-F1F9-4AED-A70A-B587329B73F4}" type="presParOf" srcId="{CA5D251F-08CF-4547-88F0-A928774329AE}" destId="{FFDC3956-CF32-4603-B212-54ABD2595CE0}" srcOrd="1" destOrd="0" presId="urn:microsoft.com/office/officeart/2005/8/layout/hierarchy1"/>
    <dgm:cxn modelId="{2B9A37FB-4F5F-4907-B758-7AC3706D98B0}" type="presParOf" srcId="{8140F7AF-74D2-49C2-A302-700E8267A5B5}" destId="{56554F23-0A8E-4FE5-8968-5CD96F28C3D8}" srcOrd="1" destOrd="0" presId="urn:microsoft.com/office/officeart/2005/8/layout/hierarchy1"/>
    <dgm:cxn modelId="{7CB9CF7C-1C27-46A9-871C-9CB2D8857511}" type="presParOf" srcId="{F2FF0EC3-13F2-42A4-964C-FA6F7A2B8041}" destId="{0BE34E2B-8960-41B4-9769-3BDA6C9D06AA}" srcOrd="1" destOrd="0" presId="urn:microsoft.com/office/officeart/2005/8/layout/hierarchy1"/>
    <dgm:cxn modelId="{6DFECAF3-7F6D-434E-8CFE-BD2EDCC128AD}" type="presParOf" srcId="{0BE34E2B-8960-41B4-9769-3BDA6C9D06AA}" destId="{B321CC6F-CF14-4CC8-9904-DA5B8DD86707}" srcOrd="0" destOrd="0" presId="urn:microsoft.com/office/officeart/2005/8/layout/hierarchy1"/>
    <dgm:cxn modelId="{FE7CF32C-DBA1-471B-BF8A-DB0F02EC1E07}" type="presParOf" srcId="{B321CC6F-CF14-4CC8-9904-DA5B8DD86707}" destId="{78B85296-8FC1-4C22-BDC2-7DA1713B6A27}" srcOrd="0" destOrd="0" presId="urn:microsoft.com/office/officeart/2005/8/layout/hierarchy1"/>
    <dgm:cxn modelId="{7606D75A-17B6-49DA-9BB6-CF90CC62950B}" type="presParOf" srcId="{B321CC6F-CF14-4CC8-9904-DA5B8DD86707}" destId="{7C56FC88-7076-4A3E-903A-E1874D85AF5D}" srcOrd="1" destOrd="0" presId="urn:microsoft.com/office/officeart/2005/8/layout/hierarchy1"/>
    <dgm:cxn modelId="{E6FE122C-7E49-479F-9287-1FBD63A0C635}" type="presParOf" srcId="{0BE34E2B-8960-41B4-9769-3BDA6C9D06AA}" destId="{025A75C2-87E1-42AA-ACB6-30F11D1D4CCC}" srcOrd="1" destOrd="0" presId="urn:microsoft.com/office/officeart/2005/8/layout/hierarchy1"/>
    <dgm:cxn modelId="{9A096CA2-2A10-4740-B268-E6A11AB7E5BB}" type="presParOf" srcId="{F2FF0EC3-13F2-42A4-964C-FA6F7A2B8041}" destId="{E2C8EDDE-0635-4B36-BC99-B56455174B0E}" srcOrd="2" destOrd="0" presId="urn:microsoft.com/office/officeart/2005/8/layout/hierarchy1"/>
    <dgm:cxn modelId="{9D043901-2741-4FBF-BE5D-6D4D5BC1C611}" type="presParOf" srcId="{E2C8EDDE-0635-4B36-BC99-B56455174B0E}" destId="{5887C96A-F7C3-4A66-BE8D-1284BD84B037}" srcOrd="0" destOrd="0" presId="urn:microsoft.com/office/officeart/2005/8/layout/hierarchy1"/>
    <dgm:cxn modelId="{EB45130D-FCFE-49C6-BF29-C12B7E6D91EC}" type="presParOf" srcId="{5887C96A-F7C3-4A66-BE8D-1284BD84B037}" destId="{B631C587-9F33-415B-A26F-09D22E2E582D}" srcOrd="0" destOrd="0" presId="urn:microsoft.com/office/officeart/2005/8/layout/hierarchy1"/>
    <dgm:cxn modelId="{ACDDE22B-9F67-477E-A62C-4B8FA03187E5}" type="presParOf" srcId="{5887C96A-F7C3-4A66-BE8D-1284BD84B037}" destId="{E11E6A08-8E87-4D12-AECB-457F9A33DA70}" srcOrd="1" destOrd="0" presId="urn:microsoft.com/office/officeart/2005/8/layout/hierarchy1"/>
    <dgm:cxn modelId="{9E92E4DD-73BD-44C0-9493-2AAC9030F3DA}" type="presParOf" srcId="{E2C8EDDE-0635-4B36-BC99-B56455174B0E}" destId="{BF6150DA-1510-4415-89AC-028A0614079A}"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A7A0B-2C7D-4957-9BDF-DF190D8548AE}">
      <dsp:nvSpPr>
        <dsp:cNvPr id="0" name=""/>
        <dsp:cNvSpPr/>
      </dsp:nvSpPr>
      <dsp:spPr>
        <a:xfrm>
          <a:off x="0" y="510507"/>
          <a:ext cx="2654240" cy="16854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DC3956-CF32-4603-B212-54ABD2595CE0}">
      <dsp:nvSpPr>
        <dsp:cNvPr id="0" name=""/>
        <dsp:cNvSpPr/>
      </dsp:nvSpPr>
      <dsp:spPr>
        <a:xfrm>
          <a:off x="294915" y="790677"/>
          <a:ext cx="2654240" cy="16854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CUSTOMER ANALYSIS</a:t>
          </a:r>
        </a:p>
      </dsp:txBody>
      <dsp:txXfrm>
        <a:off x="344280" y="840042"/>
        <a:ext cx="2555510" cy="1586712"/>
      </dsp:txXfrm>
    </dsp:sp>
    <dsp:sp modelId="{78B85296-8FC1-4C22-BDC2-7DA1713B6A27}">
      <dsp:nvSpPr>
        <dsp:cNvPr id="0" name=""/>
        <dsp:cNvSpPr/>
      </dsp:nvSpPr>
      <dsp:spPr>
        <a:xfrm>
          <a:off x="3244071" y="510507"/>
          <a:ext cx="2654240" cy="16854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56FC88-7076-4A3E-903A-E1874D85AF5D}">
      <dsp:nvSpPr>
        <dsp:cNvPr id="0" name=""/>
        <dsp:cNvSpPr/>
      </dsp:nvSpPr>
      <dsp:spPr>
        <a:xfrm>
          <a:off x="3538987" y="790677"/>
          <a:ext cx="2654240" cy="16854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ORDER ANALYSIS</a:t>
          </a:r>
        </a:p>
      </dsp:txBody>
      <dsp:txXfrm>
        <a:off x="3588352" y="840042"/>
        <a:ext cx="2555510" cy="1586712"/>
      </dsp:txXfrm>
    </dsp:sp>
    <dsp:sp modelId="{B631C587-9F33-415B-A26F-09D22E2E582D}">
      <dsp:nvSpPr>
        <dsp:cNvPr id="0" name=""/>
        <dsp:cNvSpPr/>
      </dsp:nvSpPr>
      <dsp:spPr>
        <a:xfrm>
          <a:off x="6488143" y="510507"/>
          <a:ext cx="2654240" cy="16854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1E6A08-8E87-4D12-AECB-457F9A33DA70}">
      <dsp:nvSpPr>
        <dsp:cNvPr id="0" name=""/>
        <dsp:cNvSpPr/>
      </dsp:nvSpPr>
      <dsp:spPr>
        <a:xfrm>
          <a:off x="6783058" y="790677"/>
          <a:ext cx="2654240" cy="16854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BUYING PREFERENCE</a:t>
          </a:r>
        </a:p>
      </dsp:txBody>
      <dsp:txXfrm>
        <a:off x="6832423" y="840042"/>
        <a:ext cx="2555510" cy="15867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2/12/2022</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618065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2/12/2022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214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2/12/2022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3653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2/12/2022</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6401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2/12/2022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4172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2/12/2022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50814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2/12/2022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37319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2/12/2022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7041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2/12/2022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07271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2/12/2022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5131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2/12/2022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25102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2/12/2022</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93202689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89" r:id="rId8"/>
    <p:sldLayoutId id="2147483790" r:id="rId9"/>
    <p:sldLayoutId id="2147483791" r:id="rId10"/>
    <p:sldLayoutId id="2147483799"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insauga.com/mississauga-based-company-building-uniquely-stylish-restaurants-in-mississauga"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protocolo.org/laboral/hosteleria/k-tema-x-personal-del-establecimiento-sus-funciones.html" TargetMode="Externa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foodista.com/blog/2011/05/08/americas-favorite-restaurant-wines" TargetMode="Externa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7">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0" name="Rectangle 59">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F314EB2-49B4-4823-8987-93953797DCDA}"/>
              </a:ext>
            </a:extLst>
          </p:cNvPr>
          <p:cNvSpPr>
            <a:spLocks noGrp="1"/>
          </p:cNvSpPr>
          <p:nvPr>
            <p:ph type="ctrTitle"/>
          </p:nvPr>
        </p:nvSpPr>
        <p:spPr>
          <a:xfrm>
            <a:off x="6434328" y="1344516"/>
            <a:ext cx="4919472" cy="3399833"/>
          </a:xfrm>
        </p:spPr>
        <p:txBody>
          <a:bodyPr anchor="b">
            <a:normAutofit/>
          </a:bodyPr>
          <a:lstStyle/>
          <a:p>
            <a:pPr algn="l"/>
            <a:r>
              <a:rPr lang="en-IN" sz="6600" b="1" dirty="0">
                <a:solidFill>
                  <a:schemeClr val="bg2">
                    <a:lumMod val="10000"/>
                  </a:schemeClr>
                </a:solidFill>
                <a:latin typeface="Sakkal Majalla"/>
                <a:ea typeface="Source Sans Pro Black"/>
                <a:cs typeface="Calibri Light"/>
              </a:rPr>
              <a:t>BUSINESS ANALYSIS ON LEVELS PUB</a:t>
            </a:r>
          </a:p>
        </p:txBody>
      </p:sp>
      <p:grpSp>
        <p:nvGrpSpPr>
          <p:cNvPr id="62" name="Group 61">
            <a:extLst>
              <a:ext uri="{FF2B5EF4-FFF2-40B4-BE49-F238E27FC236}">
                <a16:creationId xmlns:a16="http://schemas.microsoft.com/office/drawing/2014/main" id="{39767720-2B45-4611-912B-D16D745282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 y="5079"/>
            <a:ext cx="5105442" cy="6776721"/>
            <a:chOff x="8059620" y="41922"/>
            <a:chExt cx="3997615" cy="6816077"/>
          </a:xfrm>
        </p:grpSpPr>
        <p:pic>
          <p:nvPicPr>
            <p:cNvPr id="63" name="Picture 62">
              <a:extLst>
                <a:ext uri="{FF2B5EF4-FFF2-40B4-BE49-F238E27FC236}">
                  <a16:creationId xmlns:a16="http://schemas.microsoft.com/office/drawing/2014/main" id="{E8223F38-5867-4801-B8DB-B1F4772E80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64" name="Picture 63">
              <a:extLst>
                <a:ext uri="{FF2B5EF4-FFF2-40B4-BE49-F238E27FC236}">
                  <a16:creationId xmlns:a16="http://schemas.microsoft.com/office/drawing/2014/main" id="{AF288312-5F34-4A9B-8D49-DC7833829C5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11" name="Picture 11">
            <a:extLst>
              <a:ext uri="{FF2B5EF4-FFF2-40B4-BE49-F238E27FC236}">
                <a16:creationId xmlns:a16="http://schemas.microsoft.com/office/drawing/2014/main" id="{DC9358B0-F276-4D10-9DAC-E52D0B9B2B1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3318" r="29281" b="-1"/>
          <a:stretch/>
        </p:blipFill>
        <p:spPr>
          <a:xfrm>
            <a:off x="637742" y="567942"/>
            <a:ext cx="4817466" cy="5716862"/>
          </a:xfrm>
          <a:prstGeom prst="rect">
            <a:avLst/>
          </a:prstGeom>
        </p:spPr>
      </p:pic>
    </p:spTree>
    <p:extLst>
      <p:ext uri="{BB962C8B-B14F-4D97-AF65-F5344CB8AC3E}">
        <p14:creationId xmlns:p14="http://schemas.microsoft.com/office/powerpoint/2010/main" val="3892707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57B-13A3-4496-8801-51387953EACF}"/>
              </a:ext>
            </a:extLst>
          </p:cNvPr>
          <p:cNvSpPr>
            <a:spLocks noGrp="1"/>
          </p:cNvSpPr>
          <p:nvPr>
            <p:ph type="title"/>
          </p:nvPr>
        </p:nvSpPr>
        <p:spPr>
          <a:xfrm>
            <a:off x="191326" y="-275924"/>
            <a:ext cx="10895106" cy="1325563"/>
          </a:xfrm>
        </p:spPr>
        <p:txBody>
          <a:bodyPr>
            <a:normAutofit/>
          </a:bodyPr>
          <a:lstStyle/>
          <a:p>
            <a:r>
              <a:rPr lang="en-US" b="1">
                <a:solidFill>
                  <a:schemeClr val="tx2"/>
                </a:solidFill>
                <a:ea typeface="+mj-lt"/>
                <a:cs typeface="+mj-lt"/>
              </a:rPr>
              <a:t>MONTHLY VISIT ANALYSIS</a:t>
            </a:r>
          </a:p>
        </p:txBody>
      </p:sp>
      <p:pic>
        <p:nvPicPr>
          <p:cNvPr id="4" name="Picture 4" descr="Chart, bar chart&#10;&#10;Description automatically generated">
            <a:extLst>
              <a:ext uri="{FF2B5EF4-FFF2-40B4-BE49-F238E27FC236}">
                <a16:creationId xmlns:a16="http://schemas.microsoft.com/office/drawing/2014/main" id="{CB0FD36C-F7F2-487B-AABE-152D162EBE47}"/>
              </a:ext>
            </a:extLst>
          </p:cNvPr>
          <p:cNvPicPr>
            <a:picLocks noGrp="1" noChangeAspect="1"/>
          </p:cNvPicPr>
          <p:nvPr>
            <p:ph idx="1"/>
          </p:nvPr>
        </p:nvPicPr>
        <p:blipFill>
          <a:blip r:embed="rId2"/>
          <a:stretch>
            <a:fillRect/>
          </a:stretch>
        </p:blipFill>
        <p:spPr>
          <a:xfrm>
            <a:off x="193569" y="973556"/>
            <a:ext cx="11470650" cy="5799973"/>
          </a:xfrm>
        </p:spPr>
      </p:pic>
    </p:spTree>
    <p:extLst>
      <p:ext uri="{BB962C8B-B14F-4D97-AF65-F5344CB8AC3E}">
        <p14:creationId xmlns:p14="http://schemas.microsoft.com/office/powerpoint/2010/main" val="320537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AD59-3FB5-4394-877C-6DFE62A11562}"/>
              </a:ext>
            </a:extLst>
          </p:cNvPr>
          <p:cNvSpPr>
            <a:spLocks noGrp="1"/>
          </p:cNvSpPr>
          <p:nvPr>
            <p:ph type="title"/>
          </p:nvPr>
        </p:nvSpPr>
        <p:spPr>
          <a:xfrm>
            <a:off x="4168" y="-249187"/>
            <a:ext cx="10895106" cy="1325563"/>
          </a:xfrm>
        </p:spPr>
        <p:txBody>
          <a:bodyPr/>
          <a:lstStyle/>
          <a:p>
            <a:r>
              <a:rPr lang="en-US" b="1">
                <a:solidFill>
                  <a:schemeClr val="tx2"/>
                </a:solidFill>
                <a:ea typeface="+mj-lt"/>
                <a:cs typeface="+mj-lt"/>
              </a:rPr>
              <a:t>COUNT OF ITEMS ORDERED</a:t>
            </a:r>
            <a:endParaRPr lang="en-US">
              <a:solidFill>
                <a:schemeClr val="tx2"/>
              </a:solidFill>
            </a:endParaRPr>
          </a:p>
        </p:txBody>
      </p:sp>
      <p:pic>
        <p:nvPicPr>
          <p:cNvPr id="4" name="Picture 4" descr="Chart, treemap chart&#10;&#10;Description automatically generated">
            <a:extLst>
              <a:ext uri="{FF2B5EF4-FFF2-40B4-BE49-F238E27FC236}">
                <a16:creationId xmlns:a16="http://schemas.microsoft.com/office/drawing/2014/main" id="{F560FA2F-967C-472D-928C-91B733BECDEA}"/>
              </a:ext>
            </a:extLst>
          </p:cNvPr>
          <p:cNvPicPr>
            <a:picLocks noGrp="1" noChangeAspect="1"/>
          </p:cNvPicPr>
          <p:nvPr>
            <p:ph idx="1"/>
          </p:nvPr>
        </p:nvPicPr>
        <p:blipFill>
          <a:blip r:embed="rId2"/>
          <a:stretch>
            <a:fillRect/>
          </a:stretch>
        </p:blipFill>
        <p:spPr>
          <a:xfrm>
            <a:off x="690798" y="852763"/>
            <a:ext cx="10540646" cy="5916469"/>
          </a:xfrm>
        </p:spPr>
      </p:pic>
    </p:spTree>
    <p:extLst>
      <p:ext uri="{BB962C8B-B14F-4D97-AF65-F5344CB8AC3E}">
        <p14:creationId xmlns:p14="http://schemas.microsoft.com/office/powerpoint/2010/main" val="1431927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32FA-3F5F-44DC-94BA-664A15BC58AD}"/>
              </a:ext>
            </a:extLst>
          </p:cNvPr>
          <p:cNvSpPr>
            <a:spLocks noGrp="1"/>
          </p:cNvSpPr>
          <p:nvPr>
            <p:ph type="title"/>
          </p:nvPr>
        </p:nvSpPr>
        <p:spPr/>
        <p:txBody>
          <a:bodyPr>
            <a:normAutofit fontScale="90000"/>
          </a:bodyPr>
          <a:lstStyle/>
          <a:p>
            <a:r>
              <a:rPr lang="en-US" b="1">
                <a:solidFill>
                  <a:schemeClr val="tx2"/>
                </a:solidFill>
                <a:cs typeface="Sabon Next LT"/>
              </a:rPr>
              <a:t>TREND OF SALES BASED ON JOINING MEMBERSHIP</a:t>
            </a:r>
          </a:p>
        </p:txBody>
      </p:sp>
      <p:pic>
        <p:nvPicPr>
          <p:cNvPr id="4" name="Picture 4" descr="Chart, pie chart&#10;&#10;Description automatically generated">
            <a:extLst>
              <a:ext uri="{FF2B5EF4-FFF2-40B4-BE49-F238E27FC236}">
                <a16:creationId xmlns:a16="http://schemas.microsoft.com/office/drawing/2014/main" id="{0EECA925-D0DA-406D-B5C0-67FE9E0202DA}"/>
              </a:ext>
            </a:extLst>
          </p:cNvPr>
          <p:cNvPicPr>
            <a:picLocks noGrp="1" noChangeAspect="1"/>
          </p:cNvPicPr>
          <p:nvPr>
            <p:ph idx="1"/>
          </p:nvPr>
        </p:nvPicPr>
        <p:blipFill>
          <a:blip r:embed="rId2"/>
          <a:stretch>
            <a:fillRect/>
          </a:stretch>
        </p:blipFill>
        <p:spPr>
          <a:xfrm>
            <a:off x="2026757" y="1708818"/>
            <a:ext cx="7443328" cy="4957762"/>
          </a:xfrm>
        </p:spPr>
      </p:pic>
    </p:spTree>
    <p:extLst>
      <p:ext uri="{BB962C8B-B14F-4D97-AF65-F5344CB8AC3E}">
        <p14:creationId xmlns:p14="http://schemas.microsoft.com/office/powerpoint/2010/main" val="4151415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7BF1-2C64-4555-BA98-1850D9D0D459}"/>
              </a:ext>
            </a:extLst>
          </p:cNvPr>
          <p:cNvSpPr>
            <a:spLocks noGrp="1"/>
          </p:cNvSpPr>
          <p:nvPr>
            <p:ph type="title"/>
          </p:nvPr>
        </p:nvSpPr>
        <p:spPr>
          <a:xfrm>
            <a:off x="739431" y="-235819"/>
            <a:ext cx="10895106" cy="1325563"/>
          </a:xfrm>
        </p:spPr>
        <p:txBody>
          <a:bodyPr/>
          <a:lstStyle/>
          <a:p>
            <a:r>
              <a:rPr lang="en-US" b="1">
                <a:solidFill>
                  <a:schemeClr val="tx2"/>
                </a:solidFill>
                <a:ea typeface="+mj-lt"/>
                <a:cs typeface="+mj-lt"/>
              </a:rPr>
              <a:t>DASHBOARD 1</a:t>
            </a:r>
            <a:endParaRPr lang="en-US">
              <a:solidFill>
                <a:schemeClr val="tx2"/>
              </a:solidFill>
            </a:endParaRPr>
          </a:p>
        </p:txBody>
      </p:sp>
      <p:pic>
        <p:nvPicPr>
          <p:cNvPr id="4" name="Picture 4" descr="Chart&#10;&#10;Description automatically generated">
            <a:extLst>
              <a:ext uri="{FF2B5EF4-FFF2-40B4-BE49-F238E27FC236}">
                <a16:creationId xmlns:a16="http://schemas.microsoft.com/office/drawing/2014/main" id="{F75A53B5-3529-4280-95E2-46F54158224F}"/>
              </a:ext>
            </a:extLst>
          </p:cNvPr>
          <p:cNvPicPr>
            <a:picLocks noGrp="1" noChangeAspect="1"/>
          </p:cNvPicPr>
          <p:nvPr>
            <p:ph idx="1"/>
          </p:nvPr>
        </p:nvPicPr>
        <p:blipFill>
          <a:blip r:embed="rId2"/>
          <a:stretch>
            <a:fillRect/>
          </a:stretch>
        </p:blipFill>
        <p:spPr>
          <a:xfrm>
            <a:off x="880174" y="933450"/>
            <a:ext cx="9656282" cy="5719763"/>
          </a:xfrm>
        </p:spPr>
      </p:pic>
    </p:spTree>
    <p:extLst>
      <p:ext uri="{BB962C8B-B14F-4D97-AF65-F5344CB8AC3E}">
        <p14:creationId xmlns:p14="http://schemas.microsoft.com/office/powerpoint/2010/main" val="1300181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52ED-575B-4D19-AD97-D57E5118A9A9}"/>
              </a:ext>
            </a:extLst>
          </p:cNvPr>
          <p:cNvSpPr>
            <a:spLocks noGrp="1"/>
          </p:cNvSpPr>
          <p:nvPr>
            <p:ph type="title"/>
          </p:nvPr>
        </p:nvSpPr>
        <p:spPr>
          <a:xfrm>
            <a:off x="953326" y="-142240"/>
            <a:ext cx="10895106" cy="1325563"/>
          </a:xfrm>
        </p:spPr>
        <p:txBody>
          <a:bodyPr/>
          <a:lstStyle/>
          <a:p>
            <a:r>
              <a:rPr lang="en-US" b="1">
                <a:solidFill>
                  <a:schemeClr val="tx2"/>
                </a:solidFill>
                <a:ea typeface="+mj-lt"/>
                <a:cs typeface="+mj-lt"/>
              </a:rPr>
              <a:t>DASHBOARD 2</a:t>
            </a:r>
            <a:endParaRPr lang="en-US"/>
          </a:p>
        </p:txBody>
      </p:sp>
      <p:pic>
        <p:nvPicPr>
          <p:cNvPr id="4" name="Picture 4" descr="Chart, treemap chart&#10;&#10;Description automatically generated">
            <a:extLst>
              <a:ext uri="{FF2B5EF4-FFF2-40B4-BE49-F238E27FC236}">
                <a16:creationId xmlns:a16="http://schemas.microsoft.com/office/drawing/2014/main" id="{412BEBBA-3EBD-4375-B41E-396096EF7A16}"/>
              </a:ext>
            </a:extLst>
          </p:cNvPr>
          <p:cNvPicPr>
            <a:picLocks noGrp="1" noChangeAspect="1"/>
          </p:cNvPicPr>
          <p:nvPr>
            <p:ph idx="1"/>
          </p:nvPr>
        </p:nvPicPr>
        <p:blipFill>
          <a:blip r:embed="rId2"/>
          <a:stretch>
            <a:fillRect/>
          </a:stretch>
        </p:blipFill>
        <p:spPr>
          <a:xfrm>
            <a:off x="1134175" y="1040397"/>
            <a:ext cx="9455756" cy="5679657"/>
          </a:xfrm>
        </p:spPr>
      </p:pic>
    </p:spTree>
    <p:extLst>
      <p:ext uri="{BB962C8B-B14F-4D97-AF65-F5344CB8AC3E}">
        <p14:creationId xmlns:p14="http://schemas.microsoft.com/office/powerpoint/2010/main" val="1963967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3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395"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3CC9B034-1133-4DB2-9AE0-DB55A6C2CF87}"/>
              </a:ext>
            </a:extLst>
          </p:cNvPr>
          <p:cNvSpPr>
            <a:spLocks noGrp="1"/>
          </p:cNvSpPr>
          <p:nvPr>
            <p:ph type="title"/>
          </p:nvPr>
        </p:nvSpPr>
        <p:spPr>
          <a:xfrm>
            <a:off x="1470804" y="1118720"/>
            <a:ext cx="4785546" cy="3155419"/>
          </a:xfrm>
        </p:spPr>
        <p:txBody>
          <a:bodyPr vert="horz" lIns="91440" tIns="45720" rIns="91440" bIns="45720" rtlCol="0" anchor="b">
            <a:normAutofit/>
          </a:bodyPr>
          <a:lstStyle/>
          <a:p>
            <a:r>
              <a:rPr lang="en-US" sz="6600" b="1">
                <a:solidFill>
                  <a:schemeClr val="bg2">
                    <a:lumMod val="10000"/>
                  </a:schemeClr>
                </a:solidFill>
                <a:latin typeface="Sakkal Majalla"/>
                <a:cs typeface="Sakkal Majalla"/>
              </a:rPr>
              <a:t>ORDER ANALYSIS</a:t>
            </a:r>
          </a:p>
        </p:txBody>
      </p:sp>
      <p:grpSp>
        <p:nvGrpSpPr>
          <p:cNvPr id="20" name="Group 19">
            <a:extLst>
              <a:ext uri="{FF2B5EF4-FFF2-40B4-BE49-F238E27FC236}">
                <a16:creationId xmlns:a16="http://schemas.microsoft.com/office/drawing/2014/main" id="{9477A912-28A0-4DFB-8FC9-ECE9233911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1" name="Picture 20">
              <a:extLst>
                <a:ext uri="{FF2B5EF4-FFF2-40B4-BE49-F238E27FC236}">
                  <a16:creationId xmlns:a16="http://schemas.microsoft.com/office/drawing/2014/main" id="{85482BAB-7516-4BC6-A5D4-CA5D3D96AC5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2" name="Picture 21">
              <a:extLst>
                <a:ext uri="{FF2B5EF4-FFF2-40B4-BE49-F238E27FC236}">
                  <a16:creationId xmlns:a16="http://schemas.microsoft.com/office/drawing/2014/main" id="{EDEE93ED-E0B9-4A84-BB09-872BD2EA9E7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4" name="Picture 4" descr="A picture containing person, person, indoor, suit&#10;&#10;Description automatically generated">
            <a:extLst>
              <a:ext uri="{FF2B5EF4-FFF2-40B4-BE49-F238E27FC236}">
                <a16:creationId xmlns:a16="http://schemas.microsoft.com/office/drawing/2014/main" id="{21D3FBC0-6307-46E0-84CA-B38E45EFE048}"/>
              </a:ext>
            </a:extLst>
          </p:cNvPr>
          <p:cNvPicPr>
            <a:picLocks noGrp="1" noChangeAspect="1"/>
          </p:cNvPicPr>
          <p:nvPr>
            <p:ph idx="1"/>
          </p:nvPr>
        </p:nvPicPr>
        <p:blipFill rotWithShape="1">
          <a:blip r:embed="rId4">
            <a:extLst>
              <a:ext uri="{837473B0-CC2E-450A-ABE3-18F120FF3D39}">
                <a1611:picAttrSrcUrl xmlns:a1611="http://schemas.microsoft.com/office/drawing/2016/11/main" r:id="rId5"/>
              </a:ext>
            </a:extLst>
          </a:blip>
          <a:srcRect l="31750" r="12000" b="-2"/>
          <a:stretch/>
        </p:blipFill>
        <p:spPr>
          <a:xfrm>
            <a:off x="6776437" y="567942"/>
            <a:ext cx="4817466" cy="5716862"/>
          </a:xfrm>
          <a:prstGeom prst="rect">
            <a:avLst/>
          </a:prstGeom>
        </p:spPr>
      </p:pic>
    </p:spTree>
    <p:extLst>
      <p:ext uri="{BB962C8B-B14F-4D97-AF65-F5344CB8AC3E}">
        <p14:creationId xmlns:p14="http://schemas.microsoft.com/office/powerpoint/2010/main" val="1482727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8C29-280F-4EB4-B879-41EFB923B01F}"/>
              </a:ext>
            </a:extLst>
          </p:cNvPr>
          <p:cNvSpPr>
            <a:spLocks noGrp="1"/>
          </p:cNvSpPr>
          <p:nvPr>
            <p:ph type="title"/>
          </p:nvPr>
        </p:nvSpPr>
        <p:spPr/>
        <p:txBody>
          <a:bodyPr/>
          <a:lstStyle/>
          <a:p>
            <a:r>
              <a:rPr lang="en-US" b="1">
                <a:solidFill>
                  <a:schemeClr val="tx2"/>
                </a:solidFill>
                <a:cs typeface="Sabon Next LT"/>
              </a:rPr>
              <a:t>ITEM ORDERED ANALYSIS</a:t>
            </a:r>
          </a:p>
        </p:txBody>
      </p:sp>
      <p:pic>
        <p:nvPicPr>
          <p:cNvPr id="6" name="Picture 6" descr="Chart, bar chart&#10;&#10;Description automatically generated">
            <a:extLst>
              <a:ext uri="{FF2B5EF4-FFF2-40B4-BE49-F238E27FC236}">
                <a16:creationId xmlns:a16="http://schemas.microsoft.com/office/drawing/2014/main" id="{8D92E784-659F-4020-B90D-ED5A78C44A7D}"/>
              </a:ext>
            </a:extLst>
          </p:cNvPr>
          <p:cNvPicPr>
            <a:picLocks noChangeAspect="1"/>
          </p:cNvPicPr>
          <p:nvPr/>
        </p:nvPicPr>
        <p:blipFill>
          <a:blip r:embed="rId2"/>
          <a:stretch>
            <a:fillRect/>
          </a:stretch>
        </p:blipFill>
        <p:spPr>
          <a:xfrm>
            <a:off x="1649663" y="1503712"/>
            <a:ext cx="7956884" cy="5133944"/>
          </a:xfrm>
          <a:prstGeom prst="rect">
            <a:avLst/>
          </a:prstGeom>
        </p:spPr>
      </p:pic>
    </p:spTree>
    <p:extLst>
      <p:ext uri="{BB962C8B-B14F-4D97-AF65-F5344CB8AC3E}">
        <p14:creationId xmlns:p14="http://schemas.microsoft.com/office/powerpoint/2010/main" val="407755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1F56-E9C2-4A86-977C-603CBA367920}"/>
              </a:ext>
            </a:extLst>
          </p:cNvPr>
          <p:cNvSpPr>
            <a:spLocks noGrp="1"/>
          </p:cNvSpPr>
          <p:nvPr>
            <p:ph type="title"/>
          </p:nvPr>
        </p:nvSpPr>
        <p:spPr/>
        <p:txBody>
          <a:bodyPr/>
          <a:lstStyle/>
          <a:p>
            <a:r>
              <a:rPr lang="en-US" b="1">
                <a:solidFill>
                  <a:schemeClr val="tx2"/>
                </a:solidFill>
                <a:cs typeface="Sabon Next LT"/>
              </a:rPr>
              <a:t>WEEKDAY TREND ANALYSIS</a:t>
            </a:r>
          </a:p>
        </p:txBody>
      </p:sp>
      <p:pic>
        <p:nvPicPr>
          <p:cNvPr id="6" name="Picture 6" descr="Chart, line chart&#10;&#10;Description automatically generated">
            <a:extLst>
              <a:ext uri="{FF2B5EF4-FFF2-40B4-BE49-F238E27FC236}">
                <a16:creationId xmlns:a16="http://schemas.microsoft.com/office/drawing/2014/main" id="{059447C6-9F4B-4AA4-8C28-6947F4FBAD2B}"/>
              </a:ext>
            </a:extLst>
          </p:cNvPr>
          <p:cNvPicPr>
            <a:picLocks noGrp="1" noChangeAspect="1"/>
          </p:cNvPicPr>
          <p:nvPr>
            <p:ph idx="1"/>
          </p:nvPr>
        </p:nvPicPr>
        <p:blipFill>
          <a:blip r:embed="rId2"/>
          <a:stretch>
            <a:fillRect/>
          </a:stretch>
        </p:blipFill>
        <p:spPr>
          <a:xfrm>
            <a:off x="1635200" y="1523093"/>
            <a:ext cx="8676670" cy="5075691"/>
          </a:xfrm>
        </p:spPr>
      </p:pic>
    </p:spTree>
    <p:extLst>
      <p:ext uri="{BB962C8B-B14F-4D97-AF65-F5344CB8AC3E}">
        <p14:creationId xmlns:p14="http://schemas.microsoft.com/office/powerpoint/2010/main" val="2347906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AA1D-FFFA-4260-A76C-87307ED5ADFB}"/>
              </a:ext>
            </a:extLst>
          </p:cNvPr>
          <p:cNvSpPr>
            <a:spLocks noGrp="1"/>
          </p:cNvSpPr>
          <p:nvPr>
            <p:ph type="title"/>
          </p:nvPr>
        </p:nvSpPr>
        <p:spPr/>
        <p:txBody>
          <a:bodyPr/>
          <a:lstStyle/>
          <a:p>
            <a:r>
              <a:rPr lang="en-US" b="1">
                <a:solidFill>
                  <a:schemeClr val="tx2"/>
                </a:solidFill>
                <a:cs typeface="Sabon Next LT"/>
              </a:rPr>
              <a:t>HOURLY TREND ANALYSIS </a:t>
            </a:r>
          </a:p>
        </p:txBody>
      </p:sp>
      <p:pic>
        <p:nvPicPr>
          <p:cNvPr id="6" name="Picture 6" descr="Chart, bar chart&#10;&#10;Description automatically generated">
            <a:extLst>
              <a:ext uri="{FF2B5EF4-FFF2-40B4-BE49-F238E27FC236}">
                <a16:creationId xmlns:a16="http://schemas.microsoft.com/office/drawing/2014/main" id="{13AD108F-B68E-4727-A1F2-8E063568FA4E}"/>
              </a:ext>
            </a:extLst>
          </p:cNvPr>
          <p:cNvPicPr>
            <a:picLocks noGrp="1" noChangeAspect="1"/>
          </p:cNvPicPr>
          <p:nvPr>
            <p:ph idx="1"/>
          </p:nvPr>
        </p:nvPicPr>
        <p:blipFill>
          <a:blip r:embed="rId2"/>
          <a:stretch>
            <a:fillRect/>
          </a:stretch>
        </p:blipFill>
        <p:spPr>
          <a:xfrm>
            <a:off x="912706" y="1483465"/>
            <a:ext cx="9109956" cy="4785405"/>
          </a:xfrm>
        </p:spPr>
      </p:pic>
    </p:spTree>
    <p:extLst>
      <p:ext uri="{BB962C8B-B14F-4D97-AF65-F5344CB8AC3E}">
        <p14:creationId xmlns:p14="http://schemas.microsoft.com/office/powerpoint/2010/main" val="3559720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F844-E4AB-4A4D-9AAF-8A0BF2A889C8}"/>
              </a:ext>
            </a:extLst>
          </p:cNvPr>
          <p:cNvSpPr>
            <a:spLocks noGrp="1"/>
          </p:cNvSpPr>
          <p:nvPr>
            <p:ph type="title"/>
          </p:nvPr>
        </p:nvSpPr>
        <p:spPr/>
        <p:txBody>
          <a:bodyPr/>
          <a:lstStyle/>
          <a:p>
            <a:r>
              <a:rPr lang="en-US" b="1">
                <a:solidFill>
                  <a:schemeClr val="tx2"/>
                </a:solidFill>
                <a:cs typeface="Sabon Next LT"/>
              </a:rPr>
              <a:t>MOST TRENDING CUSINES</a:t>
            </a:r>
          </a:p>
        </p:txBody>
      </p:sp>
      <p:pic>
        <p:nvPicPr>
          <p:cNvPr id="4" name="Picture 4" descr="Table&#10;&#10;Description automatically generated">
            <a:extLst>
              <a:ext uri="{FF2B5EF4-FFF2-40B4-BE49-F238E27FC236}">
                <a16:creationId xmlns:a16="http://schemas.microsoft.com/office/drawing/2014/main" id="{79026266-30CC-4B8B-9E62-4DC35266841B}"/>
              </a:ext>
            </a:extLst>
          </p:cNvPr>
          <p:cNvPicPr>
            <a:picLocks noGrp="1" noChangeAspect="1"/>
          </p:cNvPicPr>
          <p:nvPr>
            <p:ph idx="1"/>
          </p:nvPr>
        </p:nvPicPr>
        <p:blipFill>
          <a:blip r:embed="rId2"/>
          <a:stretch>
            <a:fillRect/>
          </a:stretch>
        </p:blipFill>
        <p:spPr>
          <a:xfrm>
            <a:off x="655178" y="1559379"/>
            <a:ext cx="11068724" cy="4939619"/>
          </a:xfrm>
        </p:spPr>
      </p:pic>
      <p:sp>
        <p:nvSpPr>
          <p:cNvPr id="5" name="TextBox 4">
            <a:extLst>
              <a:ext uri="{FF2B5EF4-FFF2-40B4-BE49-F238E27FC236}">
                <a16:creationId xmlns:a16="http://schemas.microsoft.com/office/drawing/2014/main" id="{55436F26-8BE4-49DB-BB87-13DE48605A52}"/>
              </a:ext>
            </a:extLst>
          </p:cNvPr>
          <p:cNvSpPr txBox="1"/>
          <p:nvPr/>
        </p:nvSpPr>
        <p:spPr>
          <a:xfrm>
            <a:off x="787400" y="2066470"/>
            <a:ext cx="107532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   Weekday                                                            Item Name                                                                                                                                                       Quantity</a:t>
            </a:r>
          </a:p>
        </p:txBody>
      </p:sp>
    </p:spTree>
    <p:extLst>
      <p:ext uri="{BB962C8B-B14F-4D97-AF65-F5344CB8AC3E}">
        <p14:creationId xmlns:p14="http://schemas.microsoft.com/office/powerpoint/2010/main" val="3904202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5" name="Group 24">
            <a:extLst>
              <a:ext uri="{FF2B5EF4-FFF2-40B4-BE49-F238E27FC236}">
                <a16:creationId xmlns:a16="http://schemas.microsoft.com/office/drawing/2014/main" id="{6A0ABFF7-3293-4EAC-9426-EBDCAA34D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0" y="5080"/>
            <a:ext cx="3464215" cy="4598234"/>
            <a:chOff x="8059620" y="41922"/>
            <a:chExt cx="3997615" cy="6816077"/>
          </a:xfrm>
        </p:grpSpPr>
        <p:pic>
          <p:nvPicPr>
            <p:cNvPr id="26" name="Picture 25">
              <a:extLst>
                <a:ext uri="{FF2B5EF4-FFF2-40B4-BE49-F238E27FC236}">
                  <a16:creationId xmlns:a16="http://schemas.microsoft.com/office/drawing/2014/main" id="{FB475375-4F9B-4D93-8769-B42BB7F4470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7" name="Picture 26">
              <a:extLst>
                <a:ext uri="{FF2B5EF4-FFF2-40B4-BE49-F238E27FC236}">
                  <a16:creationId xmlns:a16="http://schemas.microsoft.com/office/drawing/2014/main" id="{6074A43D-E1B2-4563-8D84-A962E8ABE7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11C5A235-C031-4A76-9DE9-F897E491638C}"/>
              </a:ext>
            </a:extLst>
          </p:cNvPr>
          <p:cNvSpPr>
            <a:spLocks noGrp="1"/>
          </p:cNvSpPr>
          <p:nvPr>
            <p:ph type="title"/>
          </p:nvPr>
        </p:nvSpPr>
        <p:spPr>
          <a:xfrm>
            <a:off x="838201" y="559813"/>
            <a:ext cx="4876800" cy="5577934"/>
          </a:xfrm>
        </p:spPr>
        <p:txBody>
          <a:bodyPr anchor="ctr">
            <a:normAutofit/>
          </a:bodyPr>
          <a:lstStyle/>
          <a:p>
            <a:pPr algn="ctr"/>
            <a:r>
              <a:rPr lang="en-US" sz="6600" b="1">
                <a:solidFill>
                  <a:schemeClr val="bg2">
                    <a:lumMod val="10000"/>
                  </a:schemeClr>
                </a:solidFill>
                <a:latin typeface="Sakkal Majalla"/>
                <a:cs typeface="Sabon Next LT"/>
              </a:rPr>
              <a:t>ABOUT</a:t>
            </a:r>
            <a:endParaRPr lang="en-US" b="1">
              <a:solidFill>
                <a:schemeClr val="bg2">
                  <a:lumMod val="10000"/>
                </a:schemeClr>
              </a:solidFill>
              <a:cs typeface="Sabon Next LT"/>
            </a:endParaRPr>
          </a:p>
        </p:txBody>
      </p:sp>
      <p:sp>
        <p:nvSpPr>
          <p:cNvPr id="3" name="Content Placeholder 2">
            <a:extLst>
              <a:ext uri="{FF2B5EF4-FFF2-40B4-BE49-F238E27FC236}">
                <a16:creationId xmlns:a16="http://schemas.microsoft.com/office/drawing/2014/main" id="{3C726961-B9C4-4581-8DF8-D82D6DF3EB6D}"/>
              </a:ext>
            </a:extLst>
          </p:cNvPr>
          <p:cNvSpPr>
            <a:spLocks noGrp="1"/>
          </p:cNvSpPr>
          <p:nvPr>
            <p:ph idx="1"/>
          </p:nvPr>
        </p:nvSpPr>
        <p:spPr>
          <a:xfrm>
            <a:off x="6324600" y="716366"/>
            <a:ext cx="5408706" cy="5396722"/>
          </a:xfrm>
        </p:spPr>
        <p:txBody>
          <a:bodyPr vert="horz" lIns="91440" tIns="45720" rIns="91440" bIns="45720" rtlCol="0" anchor="ctr">
            <a:noAutofit/>
          </a:bodyPr>
          <a:lstStyle/>
          <a:p>
            <a:pPr marL="0" indent="0">
              <a:buNone/>
            </a:pPr>
            <a:r>
              <a:rPr lang="en-US" sz="2400">
                <a:latin typeface="Calibri"/>
                <a:ea typeface="+mn-lt"/>
                <a:cs typeface="+mn-lt"/>
              </a:rPr>
              <a:t>Levels is a Laid-back, 2-story pub drawing a festive crowd for live bands, beer, cocktails &amp; casual global  eats. One of the coolest addresses in South Asia, is an atmospheric cafe bar, which serves great drinks and  great music. The Cafe Bar has two floors. The ground is set up as a restaurant serving food while the first  floor is reserved for live bands’ performances every night.  </a:t>
            </a:r>
            <a:endParaRPr lang="en-US" sz="2400">
              <a:latin typeface="Calibri"/>
              <a:cs typeface="Calibri"/>
            </a:endParaRPr>
          </a:p>
          <a:p>
            <a:pPr marL="0" indent="0">
              <a:buNone/>
            </a:pPr>
            <a:r>
              <a:rPr lang="en-US" sz="2400">
                <a:latin typeface="Calibri"/>
                <a:ea typeface="+mn-lt"/>
                <a:cs typeface="+mn-lt"/>
              </a:rPr>
              <a:t>It has been collecting data about the customers and what they have been purchasing. Also, they  membership for customers, many who have subscribed to their newsletters </a:t>
            </a:r>
            <a:endParaRPr lang="en-US" sz="2400">
              <a:latin typeface="Calibri"/>
            </a:endParaRPr>
          </a:p>
        </p:txBody>
      </p:sp>
    </p:spTree>
    <p:extLst>
      <p:ext uri="{BB962C8B-B14F-4D97-AF65-F5344CB8AC3E}">
        <p14:creationId xmlns:p14="http://schemas.microsoft.com/office/powerpoint/2010/main" val="583307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59A2-CDE1-4530-9586-09A9A24690D4}"/>
              </a:ext>
            </a:extLst>
          </p:cNvPr>
          <p:cNvSpPr>
            <a:spLocks noGrp="1"/>
          </p:cNvSpPr>
          <p:nvPr>
            <p:ph type="title"/>
          </p:nvPr>
        </p:nvSpPr>
        <p:spPr/>
        <p:txBody>
          <a:bodyPr>
            <a:normAutofit fontScale="90000"/>
          </a:bodyPr>
          <a:lstStyle/>
          <a:p>
            <a:r>
              <a:rPr lang="en-US" b="1">
                <a:solidFill>
                  <a:schemeClr val="tx2"/>
                </a:solidFill>
                <a:cs typeface="Sabon Next LT"/>
              </a:rPr>
              <a:t>PRICE OF ITEM AND REVENUE GENERATED ANALYSIS</a:t>
            </a:r>
          </a:p>
        </p:txBody>
      </p:sp>
      <p:pic>
        <p:nvPicPr>
          <p:cNvPr id="6" name="Picture 6">
            <a:extLst>
              <a:ext uri="{FF2B5EF4-FFF2-40B4-BE49-F238E27FC236}">
                <a16:creationId xmlns:a16="http://schemas.microsoft.com/office/drawing/2014/main" id="{F27186CF-C779-449E-8496-BEDD360160D9}"/>
              </a:ext>
            </a:extLst>
          </p:cNvPr>
          <p:cNvPicPr>
            <a:picLocks noGrp="1" noChangeAspect="1"/>
          </p:cNvPicPr>
          <p:nvPr>
            <p:ph idx="1"/>
          </p:nvPr>
        </p:nvPicPr>
        <p:blipFill>
          <a:blip r:embed="rId2"/>
          <a:stretch>
            <a:fillRect/>
          </a:stretch>
        </p:blipFill>
        <p:spPr>
          <a:xfrm>
            <a:off x="1761369" y="1627653"/>
            <a:ext cx="7844239" cy="5051341"/>
          </a:xfrm>
        </p:spPr>
      </p:pic>
    </p:spTree>
    <p:extLst>
      <p:ext uri="{BB962C8B-B14F-4D97-AF65-F5344CB8AC3E}">
        <p14:creationId xmlns:p14="http://schemas.microsoft.com/office/powerpoint/2010/main" val="1962255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 histogram&#10;&#10;Description automatically generated">
            <a:extLst>
              <a:ext uri="{FF2B5EF4-FFF2-40B4-BE49-F238E27FC236}">
                <a16:creationId xmlns:a16="http://schemas.microsoft.com/office/drawing/2014/main" id="{F60AECA6-D342-4355-8027-C37D981FBD3D}"/>
              </a:ext>
            </a:extLst>
          </p:cNvPr>
          <p:cNvPicPr>
            <a:picLocks noGrp="1" noChangeAspect="1"/>
          </p:cNvPicPr>
          <p:nvPr>
            <p:ph idx="1"/>
          </p:nvPr>
        </p:nvPicPr>
        <p:blipFill>
          <a:blip r:embed="rId2"/>
          <a:stretch>
            <a:fillRect/>
          </a:stretch>
        </p:blipFill>
        <p:spPr>
          <a:xfrm>
            <a:off x="596" y="282"/>
            <a:ext cx="12190806" cy="6785283"/>
          </a:xfrm>
        </p:spPr>
      </p:pic>
    </p:spTree>
    <p:extLst>
      <p:ext uri="{BB962C8B-B14F-4D97-AF65-F5344CB8AC3E}">
        <p14:creationId xmlns:p14="http://schemas.microsoft.com/office/powerpoint/2010/main" val="2380470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7" name="Picture 1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9" name="Rectangle 1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0" name="Picture 10" descr="Chart, bar chart&#10;&#10;Description automatically generated">
            <a:extLst>
              <a:ext uri="{FF2B5EF4-FFF2-40B4-BE49-F238E27FC236}">
                <a16:creationId xmlns:a16="http://schemas.microsoft.com/office/drawing/2014/main" id="{0A54F718-7880-4D87-91B1-3ADD1BDD5F43}"/>
              </a:ext>
            </a:extLst>
          </p:cNvPr>
          <p:cNvPicPr>
            <a:picLocks noGrp="1" noChangeAspect="1"/>
          </p:cNvPicPr>
          <p:nvPr>
            <p:ph idx="1"/>
          </p:nvPr>
        </p:nvPicPr>
        <p:blipFill rotWithShape="1">
          <a:blip r:embed="rId3">
            <a:alphaModFix/>
          </a:blip>
          <a:srcRect t="2194"/>
          <a:stretch/>
        </p:blipFill>
        <p:spPr>
          <a:xfrm>
            <a:off x="20" y="10"/>
            <a:ext cx="12191980" cy="6856614"/>
          </a:xfrm>
          <a:prstGeom prst="rect">
            <a:avLst/>
          </a:prstGeom>
        </p:spPr>
      </p:pic>
    </p:spTree>
    <p:extLst>
      <p:ext uri="{BB962C8B-B14F-4D97-AF65-F5344CB8AC3E}">
        <p14:creationId xmlns:p14="http://schemas.microsoft.com/office/powerpoint/2010/main" val="80859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0" name="Picture 2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2" name="Rectangle 31">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3" name="Picture 23" descr="Chart&#10;&#10;Description automatically generated">
            <a:extLst>
              <a:ext uri="{FF2B5EF4-FFF2-40B4-BE49-F238E27FC236}">
                <a16:creationId xmlns:a16="http://schemas.microsoft.com/office/drawing/2014/main" id="{41E2BB62-D738-4701-A772-1C15CA31E481}"/>
              </a:ext>
            </a:extLst>
          </p:cNvPr>
          <p:cNvPicPr>
            <a:picLocks noGrp="1" noChangeAspect="1"/>
          </p:cNvPicPr>
          <p:nvPr>
            <p:ph idx="1"/>
          </p:nvPr>
        </p:nvPicPr>
        <p:blipFill rotWithShape="1">
          <a:blip r:embed="rId3">
            <a:alphaModFix/>
          </a:blip>
          <a:srcRect t="20"/>
          <a:stretch/>
        </p:blipFill>
        <p:spPr>
          <a:xfrm>
            <a:off x="20" y="10"/>
            <a:ext cx="12191980" cy="6856614"/>
          </a:xfrm>
          <a:prstGeom prst="rect">
            <a:avLst/>
          </a:prstGeom>
        </p:spPr>
      </p:pic>
    </p:spTree>
    <p:extLst>
      <p:ext uri="{BB962C8B-B14F-4D97-AF65-F5344CB8AC3E}">
        <p14:creationId xmlns:p14="http://schemas.microsoft.com/office/powerpoint/2010/main" val="3041091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3" name="Picture 2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5" name="Rectangle 24">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3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395"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E591F77-C008-463C-A9C6-726B6E501C5E}"/>
              </a:ext>
            </a:extLst>
          </p:cNvPr>
          <p:cNvSpPr>
            <a:spLocks noGrp="1"/>
          </p:cNvSpPr>
          <p:nvPr>
            <p:ph type="title"/>
          </p:nvPr>
        </p:nvSpPr>
        <p:spPr>
          <a:xfrm>
            <a:off x="1312653" y="1291249"/>
            <a:ext cx="4785546" cy="3155419"/>
          </a:xfrm>
        </p:spPr>
        <p:txBody>
          <a:bodyPr vert="horz" lIns="91440" tIns="45720" rIns="91440" bIns="45720" rtlCol="0" anchor="b">
            <a:normAutofit/>
          </a:bodyPr>
          <a:lstStyle/>
          <a:p>
            <a:r>
              <a:rPr lang="en-US" sz="6600" b="1">
                <a:solidFill>
                  <a:schemeClr val="bg2">
                    <a:lumMod val="10000"/>
                  </a:schemeClr>
                </a:solidFill>
                <a:latin typeface="Sakkal Majalla"/>
                <a:cs typeface="Sakkal Majalla"/>
              </a:rPr>
              <a:t>BUYING PREFERENCES</a:t>
            </a:r>
          </a:p>
        </p:txBody>
      </p:sp>
      <p:grpSp>
        <p:nvGrpSpPr>
          <p:cNvPr id="31" name="Group 30">
            <a:extLst>
              <a:ext uri="{FF2B5EF4-FFF2-40B4-BE49-F238E27FC236}">
                <a16:creationId xmlns:a16="http://schemas.microsoft.com/office/drawing/2014/main" id="{9477A912-28A0-4DFB-8FC9-ECE9233911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32" name="Picture 31">
              <a:extLst>
                <a:ext uri="{FF2B5EF4-FFF2-40B4-BE49-F238E27FC236}">
                  <a16:creationId xmlns:a16="http://schemas.microsoft.com/office/drawing/2014/main" id="{85482BAB-7516-4BC6-A5D4-CA5D3D96AC5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3" name="Picture 32">
              <a:extLst>
                <a:ext uri="{FF2B5EF4-FFF2-40B4-BE49-F238E27FC236}">
                  <a16:creationId xmlns:a16="http://schemas.microsoft.com/office/drawing/2014/main" id="{EDEE93ED-E0B9-4A84-BB09-872BD2EA9E7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4" name="Picture 4" descr="A picture containing wine, table, indoor, person&#10;&#10;Description automatically generated">
            <a:extLst>
              <a:ext uri="{FF2B5EF4-FFF2-40B4-BE49-F238E27FC236}">
                <a16:creationId xmlns:a16="http://schemas.microsoft.com/office/drawing/2014/main" id="{71200663-581C-4027-8DEC-A4C8CEC899BA}"/>
              </a:ext>
            </a:extLst>
          </p:cNvPr>
          <p:cNvPicPr>
            <a:picLocks noGrp="1" noChangeAspect="1"/>
          </p:cNvPicPr>
          <p:nvPr>
            <p:ph idx="1"/>
          </p:nvPr>
        </p:nvPicPr>
        <p:blipFill rotWithShape="1">
          <a:blip r:embed="rId4">
            <a:extLst>
              <a:ext uri="{837473B0-CC2E-450A-ABE3-18F120FF3D39}">
                <a1611:picAttrSrcUrl xmlns:a1611="http://schemas.microsoft.com/office/drawing/2016/11/main" r:id="rId5"/>
              </a:ext>
            </a:extLst>
          </a:blip>
          <a:srcRect l="29355" r="14607"/>
          <a:stretch/>
        </p:blipFill>
        <p:spPr>
          <a:xfrm>
            <a:off x="6776437" y="567942"/>
            <a:ext cx="4817466" cy="5716862"/>
          </a:xfrm>
          <a:prstGeom prst="rect">
            <a:avLst/>
          </a:prstGeom>
        </p:spPr>
      </p:pic>
    </p:spTree>
    <p:extLst>
      <p:ext uri="{BB962C8B-B14F-4D97-AF65-F5344CB8AC3E}">
        <p14:creationId xmlns:p14="http://schemas.microsoft.com/office/powerpoint/2010/main" val="1760822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4" name="Group 33">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35" name="Picture 34">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6" name="Picture 35">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964AD8F-7ADC-4563-A238-7B7F8E6BA38D}"/>
              </a:ext>
            </a:extLst>
          </p:cNvPr>
          <p:cNvSpPr>
            <a:spLocks noGrp="1"/>
          </p:cNvSpPr>
          <p:nvPr>
            <p:ph type="title"/>
          </p:nvPr>
        </p:nvSpPr>
        <p:spPr>
          <a:xfrm>
            <a:off x="343568" y="275389"/>
            <a:ext cx="6355171" cy="1268597"/>
          </a:xfrm>
        </p:spPr>
        <p:txBody>
          <a:bodyPr>
            <a:normAutofit/>
          </a:bodyPr>
          <a:lstStyle/>
          <a:p>
            <a:r>
              <a:rPr lang="en-US" sz="4000" b="1">
                <a:cs typeface="Sabon Next LT"/>
              </a:rPr>
              <a:t>BUYING PREFERENCE</a:t>
            </a:r>
          </a:p>
        </p:txBody>
      </p:sp>
      <p:sp>
        <p:nvSpPr>
          <p:cNvPr id="3" name="Content Placeholder 2">
            <a:extLst>
              <a:ext uri="{FF2B5EF4-FFF2-40B4-BE49-F238E27FC236}">
                <a16:creationId xmlns:a16="http://schemas.microsoft.com/office/drawing/2014/main" id="{45A03F20-D51B-4158-8EAA-60CB9E1B34B7}"/>
              </a:ext>
            </a:extLst>
          </p:cNvPr>
          <p:cNvSpPr>
            <a:spLocks noGrp="1"/>
          </p:cNvSpPr>
          <p:nvPr>
            <p:ph idx="1"/>
          </p:nvPr>
        </p:nvSpPr>
        <p:spPr>
          <a:xfrm>
            <a:off x="343569" y="1887597"/>
            <a:ext cx="4484835" cy="3887561"/>
          </a:xfrm>
        </p:spPr>
        <p:txBody>
          <a:bodyPr vert="horz" lIns="91440" tIns="45720" rIns="91440" bIns="45720" rtlCol="0" anchor="t">
            <a:noAutofit/>
          </a:bodyPr>
          <a:lstStyle/>
          <a:p>
            <a:pPr marL="342900" indent="-342900"/>
            <a:r>
              <a:rPr lang="en-US" sz="2400"/>
              <a:t>Here ,the buying preference is entirely based on the Customers liking and their choice of preference. </a:t>
            </a:r>
            <a:endParaRPr lang="en-US"/>
          </a:p>
          <a:p>
            <a:r>
              <a:rPr lang="en-US" sz="2400"/>
              <a:t>Based on the analysis we have listed out the special items as well as items with discount.</a:t>
            </a:r>
          </a:p>
          <a:p>
            <a:endParaRPr lang="en-US" sz="1800"/>
          </a:p>
          <a:p>
            <a:endParaRPr lang="en-US" sz="1800"/>
          </a:p>
          <a:p>
            <a:endParaRPr lang="en-US" sz="1800"/>
          </a:p>
        </p:txBody>
      </p:sp>
      <p:sp>
        <p:nvSpPr>
          <p:cNvPr id="4" name="TextBox 3">
            <a:extLst>
              <a:ext uri="{FF2B5EF4-FFF2-40B4-BE49-F238E27FC236}">
                <a16:creationId xmlns:a16="http://schemas.microsoft.com/office/drawing/2014/main" id="{E8E3C609-6367-4B44-BF63-EF0A23D60EB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10" name="Table 9">
            <a:extLst>
              <a:ext uri="{FF2B5EF4-FFF2-40B4-BE49-F238E27FC236}">
                <a16:creationId xmlns:a16="http://schemas.microsoft.com/office/drawing/2014/main" id="{E500885F-6522-4E63-B387-C22643DCA2EB}"/>
              </a:ext>
            </a:extLst>
          </p:cNvPr>
          <p:cNvGraphicFramePr>
            <a:graphicFrameLocks noGrp="1"/>
          </p:cNvGraphicFramePr>
          <p:nvPr>
            <p:extLst>
              <p:ext uri="{D42A27DB-BD31-4B8C-83A1-F6EECF244321}">
                <p14:modId xmlns:p14="http://schemas.microsoft.com/office/powerpoint/2010/main" val="3995190910"/>
              </p:ext>
            </p:extLst>
          </p:nvPr>
        </p:nvGraphicFramePr>
        <p:xfrm>
          <a:off x="4919578" y="1403684"/>
          <a:ext cx="3146742" cy="4368989"/>
        </p:xfrm>
        <a:graphic>
          <a:graphicData uri="http://schemas.openxmlformats.org/drawingml/2006/table">
            <a:tbl>
              <a:tblPr firstRow="1" bandRow="1">
                <a:tableStyleId>{5C22544A-7EE6-4342-B048-85BDC9FD1C3A}</a:tableStyleId>
              </a:tblPr>
              <a:tblGrid>
                <a:gridCol w="3146742">
                  <a:extLst>
                    <a:ext uri="{9D8B030D-6E8A-4147-A177-3AD203B41FA5}">
                      <a16:colId xmlns:a16="http://schemas.microsoft.com/office/drawing/2014/main" val="920410381"/>
                    </a:ext>
                  </a:extLst>
                </a:gridCol>
              </a:tblGrid>
              <a:tr h="426830">
                <a:tc>
                  <a:txBody>
                    <a:bodyPr/>
                    <a:lstStyle/>
                    <a:p>
                      <a:r>
                        <a:rPr lang="en-US" sz="2000" dirty="0">
                          <a:effectLst/>
                          <a:latin typeface="Amasis MT Pro Medium"/>
                        </a:rPr>
                        <a:t>Special Items</a:t>
                      </a:r>
                      <a:endParaRPr lang="en-US" sz="2000" b="1">
                        <a:effectLst/>
                        <a:latin typeface="Amasis MT Pro Medium"/>
                      </a:endParaRPr>
                    </a:p>
                  </a:txBody>
                  <a:tcPr marL="0" marR="0" marT="0" marB="0" anchor="ctr"/>
                </a:tc>
                <a:extLst>
                  <a:ext uri="{0D108BD9-81ED-4DB2-BD59-A6C34878D82A}">
                    <a16:rowId xmlns:a16="http://schemas.microsoft.com/office/drawing/2014/main" val="2392687004"/>
                  </a:ext>
                </a:extLst>
              </a:tr>
              <a:tr h="762000">
                <a:tc>
                  <a:txBody>
                    <a:bodyPr/>
                    <a:lstStyle/>
                    <a:p>
                      <a:r>
                        <a:rPr lang="en-US" sz="2000" dirty="0">
                          <a:effectLst/>
                          <a:latin typeface="Amasis MT Pro Medium"/>
                        </a:rPr>
                        <a:t>    JUG San Miguel</a:t>
                      </a:r>
                    </a:p>
                  </a:txBody>
                  <a:tcPr marL="0" marR="0" marT="0" marB="0" anchor="ctr"/>
                </a:tc>
                <a:extLst>
                  <a:ext uri="{0D108BD9-81ED-4DB2-BD59-A6C34878D82A}">
                    <a16:rowId xmlns:a16="http://schemas.microsoft.com/office/drawing/2014/main" val="4165928547"/>
                  </a:ext>
                </a:extLst>
              </a:tr>
              <a:tr h="802105">
                <a:tc>
                  <a:txBody>
                    <a:bodyPr/>
                    <a:lstStyle/>
                    <a:p>
                      <a:r>
                        <a:rPr lang="en-US" sz="2000" dirty="0">
                          <a:effectLst/>
                          <a:latin typeface="Amasis MT Pro Medium"/>
                        </a:rPr>
                        <a:t>    Chivas 18yrs GLS</a:t>
                      </a:r>
                    </a:p>
                  </a:txBody>
                  <a:tcPr marL="0" marR="0" marT="0" marB="0" anchor="ctr"/>
                </a:tc>
                <a:extLst>
                  <a:ext uri="{0D108BD9-81ED-4DB2-BD59-A6C34878D82A}">
                    <a16:rowId xmlns:a16="http://schemas.microsoft.com/office/drawing/2014/main" val="4204901603"/>
                  </a:ext>
                </a:extLst>
              </a:tr>
              <a:tr h="650407">
                <a:tc>
                  <a:txBody>
                    <a:bodyPr/>
                    <a:lstStyle/>
                    <a:p>
                      <a:r>
                        <a:rPr lang="en-US" sz="2000" dirty="0">
                          <a:effectLst/>
                          <a:latin typeface="Amasis MT Pro Medium"/>
                        </a:rPr>
                        <a:t>    HP Beefeater Gin GLS</a:t>
                      </a:r>
                    </a:p>
                  </a:txBody>
                  <a:tcPr marL="0" marR="0" marT="0" marB="0" anchor="ctr"/>
                </a:tc>
                <a:extLst>
                  <a:ext uri="{0D108BD9-81ED-4DB2-BD59-A6C34878D82A}">
                    <a16:rowId xmlns:a16="http://schemas.microsoft.com/office/drawing/2014/main" val="3201040712"/>
                  </a:ext>
                </a:extLst>
              </a:tr>
              <a:tr h="630083">
                <a:tc>
                  <a:txBody>
                    <a:bodyPr/>
                    <a:lstStyle/>
                    <a:p>
                      <a:r>
                        <a:rPr lang="en-US" sz="2000" dirty="0">
                          <a:effectLst/>
                          <a:latin typeface="Amasis MT Pro Medium"/>
                        </a:rPr>
                        <a:t>     Jager mister GLS</a:t>
                      </a:r>
                    </a:p>
                  </a:txBody>
                  <a:tcPr marL="0" marR="0" marT="0" marB="0" anchor="ctr"/>
                </a:tc>
                <a:extLst>
                  <a:ext uri="{0D108BD9-81ED-4DB2-BD59-A6C34878D82A}">
                    <a16:rowId xmlns:a16="http://schemas.microsoft.com/office/drawing/2014/main" val="31781729"/>
                  </a:ext>
                </a:extLst>
              </a:tr>
              <a:tr h="548782">
                <a:tc>
                  <a:txBody>
                    <a:bodyPr/>
                    <a:lstStyle/>
                    <a:p>
                      <a:r>
                        <a:rPr lang="en-US" sz="2000" dirty="0">
                          <a:effectLst/>
                          <a:latin typeface="Amasis MT Pro Medium"/>
                        </a:rPr>
                        <a:t>     French Fries</a:t>
                      </a:r>
                    </a:p>
                  </a:txBody>
                  <a:tcPr marL="0" marR="0" marT="0" marB="0" anchor="ctr"/>
                </a:tc>
                <a:extLst>
                  <a:ext uri="{0D108BD9-81ED-4DB2-BD59-A6C34878D82A}">
                    <a16:rowId xmlns:a16="http://schemas.microsoft.com/office/drawing/2014/main" val="3011909403"/>
                  </a:ext>
                </a:extLst>
              </a:tr>
              <a:tr h="548782">
                <a:tc>
                  <a:txBody>
                    <a:bodyPr/>
                    <a:lstStyle/>
                    <a:p>
                      <a:r>
                        <a:rPr lang="en-US" sz="2000" dirty="0">
                          <a:effectLst/>
                          <a:latin typeface="Amasis MT Pro Medium"/>
                        </a:rPr>
                        <a:t>     50CL Singha</a:t>
                      </a:r>
                    </a:p>
                  </a:txBody>
                  <a:tcPr marL="0" marR="0" marT="0" marB="0" anchor="ctr"/>
                </a:tc>
                <a:extLst>
                  <a:ext uri="{0D108BD9-81ED-4DB2-BD59-A6C34878D82A}">
                    <a16:rowId xmlns:a16="http://schemas.microsoft.com/office/drawing/2014/main" val="1466462796"/>
                  </a:ext>
                </a:extLst>
              </a:tr>
            </a:tbl>
          </a:graphicData>
        </a:graphic>
      </p:graphicFrame>
      <p:sp>
        <p:nvSpPr>
          <p:cNvPr id="24" name="TextBox 23">
            <a:extLst>
              <a:ext uri="{FF2B5EF4-FFF2-40B4-BE49-F238E27FC236}">
                <a16:creationId xmlns:a16="http://schemas.microsoft.com/office/drawing/2014/main" id="{04DF33F2-4AF5-4686-9CD3-AD2FEB84EEC0}"/>
              </a:ext>
            </a:extLst>
          </p:cNvPr>
          <p:cNvSpPr txBox="1"/>
          <p:nvPr/>
        </p:nvSpPr>
        <p:spPr>
          <a:xfrm flipH="1">
            <a:off x="2780297" y="3392571"/>
            <a:ext cx="2243221" cy="1131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27" name="Table 26">
            <a:extLst>
              <a:ext uri="{FF2B5EF4-FFF2-40B4-BE49-F238E27FC236}">
                <a16:creationId xmlns:a16="http://schemas.microsoft.com/office/drawing/2014/main" id="{E71F3D83-A7DD-427E-9C0C-06863767A450}"/>
              </a:ext>
            </a:extLst>
          </p:cNvPr>
          <p:cNvGraphicFramePr>
            <a:graphicFrameLocks noGrp="1"/>
          </p:cNvGraphicFramePr>
          <p:nvPr>
            <p:extLst>
              <p:ext uri="{D42A27DB-BD31-4B8C-83A1-F6EECF244321}">
                <p14:modId xmlns:p14="http://schemas.microsoft.com/office/powerpoint/2010/main" val="3157390475"/>
              </p:ext>
            </p:extLst>
          </p:nvPr>
        </p:nvGraphicFramePr>
        <p:xfrm>
          <a:off x="8221578" y="1376947"/>
          <a:ext cx="3463270" cy="4425902"/>
        </p:xfrm>
        <a:graphic>
          <a:graphicData uri="http://schemas.openxmlformats.org/drawingml/2006/table">
            <a:tbl>
              <a:tblPr firstRow="1" bandRow="1">
                <a:tableStyleId>{5C22544A-7EE6-4342-B048-85BDC9FD1C3A}</a:tableStyleId>
              </a:tblPr>
              <a:tblGrid>
                <a:gridCol w="3463270">
                  <a:extLst>
                    <a:ext uri="{9D8B030D-6E8A-4147-A177-3AD203B41FA5}">
                      <a16:colId xmlns:a16="http://schemas.microsoft.com/office/drawing/2014/main" val="2740955152"/>
                    </a:ext>
                  </a:extLst>
                </a:gridCol>
              </a:tblGrid>
              <a:tr h="541421">
                <a:tc>
                  <a:txBody>
                    <a:bodyPr/>
                    <a:lstStyle/>
                    <a:p>
                      <a:r>
                        <a:rPr lang="en-US" sz="2000" dirty="0">
                          <a:effectLst/>
                          <a:latin typeface="Amasis MT Pro Medium"/>
                        </a:rPr>
                        <a:t>Discount Items</a:t>
                      </a:r>
                      <a:endParaRPr lang="en-US" sz="2000" b="1">
                        <a:effectLst/>
                        <a:latin typeface="Amasis MT Pro Medium"/>
                      </a:endParaRPr>
                    </a:p>
                  </a:txBody>
                  <a:tcPr marL="0" marR="0" marT="0" marB="0" anchor="ctr"/>
                </a:tc>
                <a:extLst>
                  <a:ext uri="{0D108BD9-81ED-4DB2-BD59-A6C34878D82A}">
                    <a16:rowId xmlns:a16="http://schemas.microsoft.com/office/drawing/2014/main" val="1008366431"/>
                  </a:ext>
                </a:extLst>
              </a:tr>
              <a:tr h="730489">
                <a:tc>
                  <a:txBody>
                    <a:bodyPr/>
                    <a:lstStyle/>
                    <a:p>
                      <a:r>
                        <a:rPr lang="en-US" sz="2000" dirty="0">
                          <a:effectLst/>
                          <a:latin typeface="Amasis MT Pro Medium"/>
                        </a:rPr>
                        <a:t>Guiness  50 CL</a:t>
                      </a:r>
                    </a:p>
                  </a:txBody>
                  <a:tcPr marL="0" marR="0" marT="0" marB="0" anchor="ctr"/>
                </a:tc>
                <a:extLst>
                  <a:ext uri="{0D108BD9-81ED-4DB2-BD59-A6C34878D82A}">
                    <a16:rowId xmlns:a16="http://schemas.microsoft.com/office/drawing/2014/main" val="780817589"/>
                  </a:ext>
                </a:extLst>
              </a:tr>
              <a:tr h="501315">
                <a:tc>
                  <a:txBody>
                    <a:bodyPr/>
                    <a:lstStyle/>
                    <a:p>
                      <a:r>
                        <a:rPr lang="en-US" sz="2000" dirty="0">
                          <a:effectLst/>
                          <a:latin typeface="Amasis MT Pro Medium"/>
                        </a:rPr>
                        <a:t>Jug Stella Artois</a:t>
                      </a:r>
                    </a:p>
                  </a:txBody>
                  <a:tcPr marL="0" marR="0" marT="0" marB="0" anchor="ctr"/>
                </a:tc>
                <a:extLst>
                  <a:ext uri="{0D108BD9-81ED-4DB2-BD59-A6C34878D82A}">
                    <a16:rowId xmlns:a16="http://schemas.microsoft.com/office/drawing/2014/main" val="3170855308"/>
                  </a:ext>
                </a:extLst>
              </a:tr>
              <a:tr h="730489">
                <a:tc>
                  <a:txBody>
                    <a:bodyPr/>
                    <a:lstStyle/>
                    <a:p>
                      <a:r>
                        <a:rPr lang="en-US" sz="2000" dirty="0">
                          <a:effectLst/>
                          <a:latin typeface="Amasis MT Pro Medium"/>
                        </a:rPr>
                        <a:t>Gran Merlot BTL</a:t>
                      </a:r>
                    </a:p>
                  </a:txBody>
                  <a:tcPr marL="0" marR="0" marT="0" marB="0" anchor="ctr"/>
                </a:tc>
                <a:extLst>
                  <a:ext uri="{0D108BD9-81ED-4DB2-BD59-A6C34878D82A}">
                    <a16:rowId xmlns:a16="http://schemas.microsoft.com/office/drawing/2014/main" val="259810926"/>
                  </a:ext>
                </a:extLst>
              </a:tr>
              <a:tr h="730489">
                <a:tc>
                  <a:txBody>
                    <a:bodyPr/>
                    <a:lstStyle/>
                    <a:p>
                      <a:r>
                        <a:rPr lang="en-US" sz="2000" dirty="0">
                          <a:effectLst/>
                          <a:latin typeface="Amasis MT Pro Medium"/>
                        </a:rPr>
                        <a:t>Chicken Wings</a:t>
                      </a:r>
                    </a:p>
                  </a:txBody>
                  <a:tcPr marL="0" marR="0" marT="0" marB="0" anchor="ctr"/>
                </a:tc>
                <a:extLst>
                  <a:ext uri="{0D108BD9-81ED-4DB2-BD59-A6C34878D82A}">
                    <a16:rowId xmlns:a16="http://schemas.microsoft.com/office/drawing/2014/main" val="223363714"/>
                  </a:ext>
                </a:extLst>
              </a:tr>
              <a:tr h="730489">
                <a:tc>
                  <a:txBody>
                    <a:bodyPr/>
                    <a:lstStyle/>
                    <a:p>
                      <a:r>
                        <a:rPr lang="en-US" sz="2000" dirty="0">
                          <a:effectLst/>
                          <a:latin typeface="Amasis MT Pro Medium"/>
                        </a:rPr>
                        <a:t>HP Jameson GLS</a:t>
                      </a:r>
                    </a:p>
                  </a:txBody>
                  <a:tcPr marL="0" marR="0" marT="0" marB="0" anchor="ctr"/>
                </a:tc>
                <a:extLst>
                  <a:ext uri="{0D108BD9-81ED-4DB2-BD59-A6C34878D82A}">
                    <a16:rowId xmlns:a16="http://schemas.microsoft.com/office/drawing/2014/main" val="3530553725"/>
                  </a:ext>
                </a:extLst>
              </a:tr>
              <a:tr h="461210">
                <a:tc>
                  <a:txBody>
                    <a:bodyPr/>
                    <a:lstStyle/>
                    <a:p>
                      <a:r>
                        <a:rPr lang="en-US" sz="2000" dirty="0">
                          <a:effectLst/>
                          <a:latin typeface="Amasis MT Pro Medium"/>
                        </a:rPr>
                        <a:t>Hot tea</a:t>
                      </a:r>
                    </a:p>
                  </a:txBody>
                  <a:tcPr marL="0" marR="0" marT="0" marB="0" anchor="ctr"/>
                </a:tc>
                <a:extLst>
                  <a:ext uri="{0D108BD9-81ED-4DB2-BD59-A6C34878D82A}">
                    <a16:rowId xmlns:a16="http://schemas.microsoft.com/office/drawing/2014/main" val="668683522"/>
                  </a:ext>
                </a:extLst>
              </a:tr>
            </a:tbl>
          </a:graphicData>
        </a:graphic>
      </p:graphicFrame>
    </p:spTree>
    <p:extLst>
      <p:ext uri="{BB962C8B-B14F-4D97-AF65-F5344CB8AC3E}">
        <p14:creationId xmlns:p14="http://schemas.microsoft.com/office/powerpoint/2010/main" val="325164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2" name="Rectangle 41">
            <a:extLst>
              <a:ext uri="{FF2B5EF4-FFF2-40B4-BE49-F238E27FC236}">
                <a16:creationId xmlns:a16="http://schemas.microsoft.com/office/drawing/2014/main" id="{4E7CE7A7-0AFD-439B-9765-E708254D9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239CFBC2-8561-4BBF-BDDE-CF7908C98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6" name="Group 45">
            <a:extLst>
              <a:ext uri="{FF2B5EF4-FFF2-40B4-BE49-F238E27FC236}">
                <a16:creationId xmlns:a16="http://schemas.microsoft.com/office/drawing/2014/main" id="{2AAC8F43-3BD7-44FC-843A-972922AF2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7" name="Picture 46">
              <a:extLst>
                <a:ext uri="{FF2B5EF4-FFF2-40B4-BE49-F238E27FC236}">
                  <a16:creationId xmlns:a16="http://schemas.microsoft.com/office/drawing/2014/main" id="{1DE643C6-923A-4762-9462-D589A0AED50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8" name="Picture 47">
              <a:extLst>
                <a:ext uri="{FF2B5EF4-FFF2-40B4-BE49-F238E27FC236}">
                  <a16:creationId xmlns:a16="http://schemas.microsoft.com/office/drawing/2014/main" id="{51AB708F-73DA-4CC8-89B1-8EB70ABB3AE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F3187B3F-6B6A-4E49-BCE4-3850CE904104}"/>
              </a:ext>
            </a:extLst>
          </p:cNvPr>
          <p:cNvSpPr>
            <a:spLocks noGrp="1"/>
          </p:cNvSpPr>
          <p:nvPr>
            <p:ph type="title"/>
          </p:nvPr>
        </p:nvSpPr>
        <p:spPr>
          <a:xfrm>
            <a:off x="2593848" y="1295400"/>
            <a:ext cx="7010400" cy="2604928"/>
          </a:xfrm>
        </p:spPr>
        <p:txBody>
          <a:bodyPr vert="horz" lIns="91440" tIns="45720" rIns="91440" bIns="45720" rtlCol="0" anchor="b">
            <a:normAutofit/>
          </a:bodyPr>
          <a:lstStyle/>
          <a:p>
            <a:pPr algn="ctr"/>
            <a:r>
              <a:rPr lang="en-US" sz="6600" b="1">
                <a:solidFill>
                  <a:schemeClr val="tx2"/>
                </a:solidFill>
                <a:latin typeface="Sakkal Majalla"/>
                <a:cs typeface="Sakkal Majalla"/>
              </a:rPr>
              <a:t>STORY NARRATION</a:t>
            </a:r>
          </a:p>
        </p:txBody>
      </p:sp>
    </p:spTree>
    <p:extLst>
      <p:ext uri="{BB962C8B-B14F-4D97-AF65-F5344CB8AC3E}">
        <p14:creationId xmlns:p14="http://schemas.microsoft.com/office/powerpoint/2010/main" val="132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9079-1CE0-4F90-A963-71D2A45512F9}"/>
              </a:ext>
            </a:extLst>
          </p:cNvPr>
          <p:cNvSpPr>
            <a:spLocks noGrp="1"/>
          </p:cNvSpPr>
          <p:nvPr>
            <p:ph type="title"/>
          </p:nvPr>
        </p:nvSpPr>
        <p:spPr>
          <a:xfrm>
            <a:off x="458694" y="365760"/>
            <a:ext cx="10895106" cy="1151774"/>
          </a:xfrm>
        </p:spPr>
        <p:txBody>
          <a:bodyPr>
            <a:normAutofit/>
          </a:bodyPr>
          <a:lstStyle/>
          <a:p>
            <a:r>
              <a:rPr lang="en-US" sz="3600" b="1">
                <a:solidFill>
                  <a:schemeClr val="tx2"/>
                </a:solidFill>
                <a:cs typeface="Sabon Next LT"/>
              </a:rPr>
              <a:t>ORDER ANALYSIS</a:t>
            </a:r>
          </a:p>
        </p:txBody>
      </p:sp>
      <p:pic>
        <p:nvPicPr>
          <p:cNvPr id="4" name="Picture 4" descr="Chart, bar chart&#10;&#10;Description automatically generated">
            <a:extLst>
              <a:ext uri="{FF2B5EF4-FFF2-40B4-BE49-F238E27FC236}">
                <a16:creationId xmlns:a16="http://schemas.microsoft.com/office/drawing/2014/main" id="{3FB77400-9E56-48BA-81A3-0E9B0B50941C}"/>
              </a:ext>
            </a:extLst>
          </p:cNvPr>
          <p:cNvPicPr>
            <a:picLocks noGrp="1" noChangeAspect="1"/>
          </p:cNvPicPr>
          <p:nvPr>
            <p:ph idx="1"/>
          </p:nvPr>
        </p:nvPicPr>
        <p:blipFill>
          <a:blip r:embed="rId2"/>
          <a:stretch>
            <a:fillRect/>
          </a:stretch>
        </p:blipFill>
        <p:spPr>
          <a:xfrm>
            <a:off x="1126584" y="1240924"/>
            <a:ext cx="9216937" cy="5358815"/>
          </a:xfrm>
        </p:spPr>
      </p:pic>
    </p:spTree>
    <p:extLst>
      <p:ext uri="{BB962C8B-B14F-4D97-AF65-F5344CB8AC3E}">
        <p14:creationId xmlns:p14="http://schemas.microsoft.com/office/powerpoint/2010/main" val="443763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3EF0E40-AEB8-4DF7-A67A-7317B3BF9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16D4FCD-9A47-4728-AD37-8A80CA976993}"/>
              </a:ext>
            </a:extLst>
          </p:cNvPr>
          <p:cNvSpPr>
            <a:spLocks noGrp="1"/>
          </p:cNvSpPr>
          <p:nvPr>
            <p:ph type="title"/>
          </p:nvPr>
        </p:nvSpPr>
        <p:spPr>
          <a:xfrm>
            <a:off x="1226389" y="2168501"/>
            <a:ext cx="4953000" cy="2308608"/>
          </a:xfrm>
        </p:spPr>
        <p:txBody>
          <a:bodyPr>
            <a:normAutofit/>
          </a:bodyPr>
          <a:lstStyle/>
          <a:p>
            <a:r>
              <a:rPr lang="en-US" sz="6600" b="1">
                <a:solidFill>
                  <a:schemeClr val="bg2">
                    <a:lumMod val="10000"/>
                  </a:schemeClr>
                </a:solidFill>
                <a:latin typeface="Sakkal Majalla"/>
                <a:cs typeface="Sabon Next LT"/>
              </a:rPr>
              <a:t>ACTIONABLE STRATEGIES</a:t>
            </a:r>
          </a:p>
        </p:txBody>
      </p:sp>
      <p:grpSp>
        <p:nvGrpSpPr>
          <p:cNvPr id="18" name="Group 22">
            <a:extLst>
              <a:ext uri="{FF2B5EF4-FFF2-40B4-BE49-F238E27FC236}">
                <a16:creationId xmlns:a16="http://schemas.microsoft.com/office/drawing/2014/main" id="{EE9B2788-52F7-4FD8-9A6C-1CBD701193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4" name="Picture 23">
              <a:extLst>
                <a:ext uri="{FF2B5EF4-FFF2-40B4-BE49-F238E27FC236}">
                  <a16:creationId xmlns:a16="http://schemas.microsoft.com/office/drawing/2014/main" id="{C927285D-4714-43A4-B813-F4723866DD3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0" name="Picture 24">
              <a:extLst>
                <a:ext uri="{FF2B5EF4-FFF2-40B4-BE49-F238E27FC236}">
                  <a16:creationId xmlns:a16="http://schemas.microsoft.com/office/drawing/2014/main" id="{5196FC73-5547-418C-A557-60B63BA6B2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12" name="Picture 4" descr="White bulbs with a yellow one standing out">
            <a:extLst>
              <a:ext uri="{FF2B5EF4-FFF2-40B4-BE49-F238E27FC236}">
                <a16:creationId xmlns:a16="http://schemas.microsoft.com/office/drawing/2014/main" id="{C4E7809E-AF7D-4248-87F9-E5FF04B70096}"/>
              </a:ext>
            </a:extLst>
          </p:cNvPr>
          <p:cNvPicPr>
            <a:picLocks noChangeAspect="1"/>
          </p:cNvPicPr>
          <p:nvPr/>
        </p:nvPicPr>
        <p:blipFill rotWithShape="1">
          <a:blip r:embed="rId3"/>
          <a:srcRect l="33798" r="11038" b="-2"/>
          <a:stretch/>
        </p:blipFill>
        <p:spPr>
          <a:xfrm>
            <a:off x="6196644" y="-7152"/>
            <a:ext cx="5903341" cy="6867050"/>
          </a:xfrm>
          <a:prstGeom prst="rect">
            <a:avLst/>
          </a:prstGeom>
        </p:spPr>
      </p:pic>
    </p:spTree>
    <p:extLst>
      <p:ext uri="{BB962C8B-B14F-4D97-AF65-F5344CB8AC3E}">
        <p14:creationId xmlns:p14="http://schemas.microsoft.com/office/powerpoint/2010/main" val="1147168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2EB8-0FEF-4AEC-AEEB-FDEF316BAF0C}"/>
              </a:ext>
            </a:extLst>
          </p:cNvPr>
          <p:cNvSpPr>
            <a:spLocks noGrp="1"/>
          </p:cNvSpPr>
          <p:nvPr>
            <p:ph type="title"/>
          </p:nvPr>
        </p:nvSpPr>
        <p:spPr/>
        <p:txBody>
          <a:bodyPr>
            <a:normAutofit/>
          </a:bodyPr>
          <a:lstStyle/>
          <a:p>
            <a:r>
              <a:rPr lang="en-US" sz="4000" b="1">
                <a:solidFill>
                  <a:schemeClr val="tx2"/>
                </a:solidFill>
                <a:cs typeface="Sabon Next LT"/>
              </a:rPr>
              <a:t>STRATEGIES</a:t>
            </a:r>
          </a:p>
        </p:txBody>
      </p:sp>
      <p:sp>
        <p:nvSpPr>
          <p:cNvPr id="3" name="Content Placeholder 2">
            <a:extLst>
              <a:ext uri="{FF2B5EF4-FFF2-40B4-BE49-F238E27FC236}">
                <a16:creationId xmlns:a16="http://schemas.microsoft.com/office/drawing/2014/main" id="{CA773ECF-54DD-4B77-9A2F-DA4361DF35E8}"/>
              </a:ext>
            </a:extLst>
          </p:cNvPr>
          <p:cNvSpPr>
            <a:spLocks noGrp="1"/>
          </p:cNvSpPr>
          <p:nvPr>
            <p:ph idx="1"/>
          </p:nvPr>
        </p:nvSpPr>
        <p:spPr>
          <a:xfrm>
            <a:off x="733513" y="1647278"/>
            <a:ext cx="10724974" cy="4987792"/>
          </a:xfrm>
          <a:ln>
            <a:solidFill>
              <a:srgbClr val="4472C4"/>
            </a:solidFill>
          </a:ln>
        </p:spPr>
        <p:txBody>
          <a:bodyPr vert="horz" lIns="91440" tIns="45720" rIns="91440" bIns="45720" rtlCol="0" anchor="t">
            <a:normAutofit fontScale="92500" lnSpcReduction="10000"/>
          </a:bodyPr>
          <a:lstStyle/>
          <a:p>
            <a:r>
              <a:rPr lang="en-US" sz="2000" dirty="0">
                <a:ea typeface="+mn-lt"/>
                <a:cs typeface="+mn-lt"/>
              </a:rPr>
              <a:t>Items which are priced cheaper are generating much more revenue than item which are costly. For example GUINNESS PINT is priced at $24 and is generating a revenue of $11904, while JW blue which costs $1200 dollars but is generating a revenue of only $1200 in one month. So levels can add more items similar to GUINNESS PINT on the menu, which will boost the revenue generated.</a:t>
            </a:r>
          </a:p>
          <a:p>
            <a:r>
              <a:rPr lang="en-US" sz="2000" dirty="0">
                <a:ea typeface="+mn-lt"/>
                <a:cs typeface="+mn-lt"/>
              </a:rPr>
              <a:t>Specifically target customers from membership tier and give offers according to the tier.</a:t>
            </a:r>
          </a:p>
          <a:p>
            <a:r>
              <a:rPr lang="en-US" sz="2000" dirty="0">
                <a:ea typeface="+mn-lt"/>
                <a:cs typeface="+mn-lt"/>
              </a:rPr>
              <a:t>There is high number( 179)of items which are generating less than 100$ of revenue. So they need to enhance the quality of those items and remove few items if required. </a:t>
            </a:r>
            <a:endParaRPr lang="en-US" sz="2000" dirty="0"/>
          </a:p>
          <a:p>
            <a:r>
              <a:rPr lang="en-US" sz="2000" dirty="0">
                <a:ea typeface="+mn-lt"/>
                <a:cs typeface="+mn-lt"/>
              </a:rPr>
              <a:t>Free home delivery and special offers on weekdays. </a:t>
            </a:r>
            <a:endParaRPr lang="en-US" dirty="0"/>
          </a:p>
          <a:p>
            <a:r>
              <a:rPr lang="en-US" sz="2000" dirty="0">
                <a:ea typeface="+mn-lt"/>
                <a:cs typeface="+mn-lt"/>
              </a:rPr>
              <a:t>Refer your friends and get a free lunch.</a:t>
            </a:r>
            <a:endParaRPr lang="en-US" sz="2000" dirty="0"/>
          </a:p>
          <a:p>
            <a:r>
              <a:rPr lang="en-US" sz="2000" dirty="0">
                <a:ea typeface="+mn-lt"/>
                <a:cs typeface="+mn-lt"/>
              </a:rPr>
              <a:t>From the data we have analyzed , we have listed out the Special Items which was being ordered the most.</a:t>
            </a:r>
          </a:p>
          <a:p>
            <a:r>
              <a:rPr lang="en-US" sz="2000" dirty="0">
                <a:ea typeface="+mn-lt"/>
                <a:cs typeface="+mn-lt"/>
              </a:rPr>
              <a:t>In order to increase the revenue on least ordered items, we have decided to  keep discounts for  those items during  the weekdays in future.</a:t>
            </a:r>
          </a:p>
          <a:p>
            <a:endParaRPr lang="en-US" sz="2000"/>
          </a:p>
          <a:p>
            <a:endParaRPr lang="en-US" sz="2000"/>
          </a:p>
        </p:txBody>
      </p:sp>
    </p:spTree>
    <p:extLst>
      <p:ext uri="{BB962C8B-B14F-4D97-AF65-F5344CB8AC3E}">
        <p14:creationId xmlns:p14="http://schemas.microsoft.com/office/powerpoint/2010/main" val="2276955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8" name="Group 37">
            <a:extLst>
              <a:ext uri="{FF2B5EF4-FFF2-40B4-BE49-F238E27FC236}">
                <a16:creationId xmlns:a16="http://schemas.microsoft.com/office/drawing/2014/main" id="{6A0ABFF7-3293-4EAC-9426-EBDCAA34D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0" y="5080"/>
            <a:ext cx="3464215" cy="4598234"/>
            <a:chOff x="8059620" y="41922"/>
            <a:chExt cx="3997615" cy="6816077"/>
          </a:xfrm>
        </p:grpSpPr>
        <p:pic>
          <p:nvPicPr>
            <p:cNvPr id="39" name="Picture 38">
              <a:extLst>
                <a:ext uri="{FF2B5EF4-FFF2-40B4-BE49-F238E27FC236}">
                  <a16:creationId xmlns:a16="http://schemas.microsoft.com/office/drawing/2014/main" id="{FB475375-4F9B-4D93-8769-B42BB7F4470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40" name="Picture 39">
              <a:extLst>
                <a:ext uri="{FF2B5EF4-FFF2-40B4-BE49-F238E27FC236}">
                  <a16:creationId xmlns:a16="http://schemas.microsoft.com/office/drawing/2014/main" id="{6074A43D-E1B2-4563-8D84-A962E8ABE7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3137F858-142B-49ED-B607-281EA6C2DD6C}"/>
              </a:ext>
            </a:extLst>
          </p:cNvPr>
          <p:cNvSpPr>
            <a:spLocks noGrp="1"/>
          </p:cNvSpPr>
          <p:nvPr>
            <p:ph type="title"/>
          </p:nvPr>
        </p:nvSpPr>
        <p:spPr>
          <a:xfrm>
            <a:off x="838201" y="559813"/>
            <a:ext cx="4876800" cy="5577934"/>
          </a:xfrm>
        </p:spPr>
        <p:txBody>
          <a:bodyPr anchor="ctr">
            <a:normAutofit/>
          </a:bodyPr>
          <a:lstStyle/>
          <a:p>
            <a:r>
              <a:rPr lang="en-US" sz="6600" b="1" dirty="0">
                <a:solidFill>
                  <a:schemeClr val="bg2">
                    <a:lumMod val="10000"/>
                  </a:schemeClr>
                </a:solidFill>
                <a:latin typeface="Sakkal Majalla"/>
                <a:cs typeface="Sabon Next LT"/>
              </a:rPr>
              <a:t>Understanding the Business</a:t>
            </a:r>
            <a:endParaRPr lang="en-US" sz="6600" b="1" dirty="0">
              <a:solidFill>
                <a:schemeClr val="bg2">
                  <a:lumMod val="10000"/>
                </a:schemeClr>
              </a:solidFill>
              <a:latin typeface="Sakkal Majalla"/>
              <a:cs typeface="Sakkal Majalla"/>
            </a:endParaRPr>
          </a:p>
        </p:txBody>
      </p:sp>
      <p:sp>
        <p:nvSpPr>
          <p:cNvPr id="3" name="Content Placeholder 2">
            <a:extLst>
              <a:ext uri="{FF2B5EF4-FFF2-40B4-BE49-F238E27FC236}">
                <a16:creationId xmlns:a16="http://schemas.microsoft.com/office/drawing/2014/main" id="{523F6F06-1AF9-488B-A09A-AADC1D2AF3E0}"/>
              </a:ext>
            </a:extLst>
          </p:cNvPr>
          <p:cNvSpPr>
            <a:spLocks noGrp="1"/>
          </p:cNvSpPr>
          <p:nvPr>
            <p:ph idx="1"/>
          </p:nvPr>
        </p:nvSpPr>
        <p:spPr>
          <a:xfrm>
            <a:off x="6324600" y="716366"/>
            <a:ext cx="5408706" cy="5396722"/>
          </a:xfrm>
        </p:spPr>
        <p:txBody>
          <a:bodyPr vert="horz" lIns="91440" tIns="45720" rIns="91440" bIns="45720" rtlCol="0" anchor="ctr">
            <a:noAutofit/>
          </a:bodyPr>
          <a:lstStyle/>
          <a:p>
            <a:pPr marL="0" indent="0">
              <a:buNone/>
            </a:pPr>
            <a:r>
              <a:rPr lang="en-US" sz="2400" dirty="0">
                <a:latin typeface="Calibri"/>
                <a:ea typeface="+mn-lt"/>
                <a:cs typeface="+mn-lt"/>
              </a:rPr>
              <a:t>Lot of customer transaction data is being accumulated but not tapped. Levels management needs to  understand and deep dive into customers journey, and gradually take certain actionable decisions. The  senior management and marketing teams need to understand and analyze the data, to drive more  campaign, understand where things are not as expected, need investment for better customer  experience.  </a:t>
            </a:r>
            <a:endParaRPr lang="en-US" sz="2400" dirty="0">
              <a:latin typeface="Calibri"/>
              <a:cs typeface="Calibri"/>
            </a:endParaRPr>
          </a:p>
        </p:txBody>
      </p:sp>
    </p:spTree>
    <p:extLst>
      <p:ext uri="{BB962C8B-B14F-4D97-AF65-F5344CB8AC3E}">
        <p14:creationId xmlns:p14="http://schemas.microsoft.com/office/powerpoint/2010/main" val="2039739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0A993874-D3B7-4F84-B5EA-49D8F442A9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7FC4E-7C57-46EB-B10D-0712ABC604A9}"/>
              </a:ext>
            </a:extLst>
          </p:cNvPr>
          <p:cNvSpPr>
            <a:spLocks noGrp="1"/>
          </p:cNvSpPr>
          <p:nvPr>
            <p:ph type="ctrTitle"/>
          </p:nvPr>
        </p:nvSpPr>
        <p:spPr>
          <a:xfrm>
            <a:off x="4312446" y="62638"/>
            <a:ext cx="4958128" cy="3755144"/>
          </a:xfrm>
        </p:spPr>
        <p:txBody>
          <a:bodyPr anchor="b">
            <a:normAutofit/>
          </a:bodyPr>
          <a:lstStyle/>
          <a:p>
            <a:pPr algn="l"/>
            <a:r>
              <a:rPr lang="en-US" sz="6600" b="1">
                <a:solidFill>
                  <a:schemeClr val="bg2">
                    <a:lumMod val="10000"/>
                  </a:schemeClr>
                </a:solidFill>
                <a:latin typeface="Sakkal Majalla"/>
                <a:cs typeface="Sabon Next LT"/>
              </a:rPr>
              <a:t>THANK YOU</a:t>
            </a:r>
          </a:p>
        </p:txBody>
      </p:sp>
    </p:spTree>
    <p:extLst>
      <p:ext uri="{BB962C8B-B14F-4D97-AF65-F5344CB8AC3E}">
        <p14:creationId xmlns:p14="http://schemas.microsoft.com/office/powerpoint/2010/main" val="1812198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0">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8" name="Rectangle 32">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9" name="Group 34">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36" name="Picture 35">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7" name="Picture 36">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0931E8A9-C78A-44EC-AFB8-C8965248CAFC}"/>
              </a:ext>
            </a:extLst>
          </p:cNvPr>
          <p:cNvSpPr>
            <a:spLocks noGrp="1"/>
          </p:cNvSpPr>
          <p:nvPr>
            <p:ph type="title"/>
          </p:nvPr>
        </p:nvSpPr>
        <p:spPr>
          <a:xfrm>
            <a:off x="1094391" y="381000"/>
            <a:ext cx="10003218" cy="2057400"/>
          </a:xfrm>
        </p:spPr>
        <p:txBody>
          <a:bodyPr>
            <a:normAutofit/>
          </a:bodyPr>
          <a:lstStyle/>
          <a:p>
            <a:pPr algn="ctr"/>
            <a:r>
              <a:rPr lang="en-US" sz="5400" b="1">
                <a:solidFill>
                  <a:schemeClr val="tx2"/>
                </a:solidFill>
                <a:cs typeface="Sabon Next LT"/>
              </a:rPr>
              <a:t>DESIGN APPROACH</a:t>
            </a:r>
          </a:p>
        </p:txBody>
      </p:sp>
      <p:graphicFrame>
        <p:nvGraphicFramePr>
          <p:cNvPr id="40" name="Content Placeholder 2">
            <a:extLst>
              <a:ext uri="{FF2B5EF4-FFF2-40B4-BE49-F238E27FC236}">
                <a16:creationId xmlns:a16="http://schemas.microsoft.com/office/drawing/2014/main" id="{6D08AFB4-9AC4-4766-921C-77AC1E1C7642}"/>
              </a:ext>
            </a:extLst>
          </p:cNvPr>
          <p:cNvGraphicFramePr>
            <a:graphicFrameLocks noGrp="1"/>
          </p:cNvGraphicFramePr>
          <p:nvPr>
            <p:ph idx="1"/>
            <p:extLst>
              <p:ext uri="{D42A27DB-BD31-4B8C-83A1-F6EECF244321}">
                <p14:modId xmlns:p14="http://schemas.microsoft.com/office/powerpoint/2010/main" val="4001529128"/>
              </p:ext>
            </p:extLst>
          </p:nvPr>
        </p:nvGraphicFramePr>
        <p:xfrm>
          <a:off x="1571445" y="2658374"/>
          <a:ext cx="9437299" cy="29866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50864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2" name="Picture 13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4" name="Rectangle 133">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6" name="Rectangle 135">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3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8" name="Rectangle 137">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395"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331ADEB-857D-45F9-A08E-6F56078CEA84}"/>
              </a:ext>
            </a:extLst>
          </p:cNvPr>
          <p:cNvSpPr>
            <a:spLocks noGrp="1"/>
          </p:cNvSpPr>
          <p:nvPr>
            <p:ph type="title"/>
          </p:nvPr>
        </p:nvSpPr>
        <p:spPr>
          <a:xfrm>
            <a:off x="838200" y="744909"/>
            <a:ext cx="4785546" cy="3155419"/>
          </a:xfrm>
        </p:spPr>
        <p:txBody>
          <a:bodyPr vert="horz" lIns="91440" tIns="45720" rIns="91440" bIns="45720" rtlCol="0" anchor="b">
            <a:normAutofit/>
          </a:bodyPr>
          <a:lstStyle/>
          <a:p>
            <a:r>
              <a:rPr lang="en-US" sz="6600" b="1">
                <a:solidFill>
                  <a:schemeClr val="bg2">
                    <a:lumMod val="10000"/>
                  </a:schemeClr>
                </a:solidFill>
                <a:latin typeface="Sakkal Majalla"/>
                <a:cs typeface="Sakkal Majalla"/>
              </a:rPr>
              <a:t>CUSTOMER ANALYSIS</a:t>
            </a:r>
          </a:p>
        </p:txBody>
      </p:sp>
      <p:grpSp>
        <p:nvGrpSpPr>
          <p:cNvPr id="140" name="Group 139">
            <a:extLst>
              <a:ext uri="{FF2B5EF4-FFF2-40B4-BE49-F238E27FC236}">
                <a16:creationId xmlns:a16="http://schemas.microsoft.com/office/drawing/2014/main" id="{BE79AECD-175A-4F8E-98CE-F42417E11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141" name="Picture 140">
              <a:extLst>
                <a:ext uri="{FF2B5EF4-FFF2-40B4-BE49-F238E27FC236}">
                  <a16:creationId xmlns:a16="http://schemas.microsoft.com/office/drawing/2014/main" id="{84486F97-4C7D-4D9F-9D44-D94D553A4B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2" name="Picture 141">
              <a:extLst>
                <a:ext uri="{FF2B5EF4-FFF2-40B4-BE49-F238E27FC236}">
                  <a16:creationId xmlns:a16="http://schemas.microsoft.com/office/drawing/2014/main" id="{34DFF9E9-1483-4F2A-AC73-917348B9AA4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26" name="Picture 29" descr="Restaurant People Eating · Free photo on Pixabay">
            <a:extLst>
              <a:ext uri="{FF2B5EF4-FFF2-40B4-BE49-F238E27FC236}">
                <a16:creationId xmlns:a16="http://schemas.microsoft.com/office/drawing/2014/main" id="{7E5B557A-F133-4F2A-B64F-F427D317DF0E}"/>
              </a:ext>
            </a:extLst>
          </p:cNvPr>
          <p:cNvPicPr>
            <a:picLocks noGrp="1" noChangeAspect="1"/>
          </p:cNvPicPr>
          <p:nvPr>
            <p:ph idx="1"/>
          </p:nvPr>
        </p:nvPicPr>
        <p:blipFill rotWithShape="1">
          <a:blip r:embed="rId4"/>
          <a:srcRect l="38910" r="9786" b="-1"/>
          <a:stretch/>
        </p:blipFill>
        <p:spPr>
          <a:xfrm>
            <a:off x="6963238" y="567942"/>
            <a:ext cx="4443864" cy="5716862"/>
          </a:xfrm>
          <a:prstGeom prst="rect">
            <a:avLst/>
          </a:prstGeom>
        </p:spPr>
      </p:pic>
    </p:spTree>
    <p:extLst>
      <p:ext uri="{BB962C8B-B14F-4D97-AF65-F5344CB8AC3E}">
        <p14:creationId xmlns:p14="http://schemas.microsoft.com/office/powerpoint/2010/main" val="967152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5D388-E0C0-4CFC-A42E-EE5DC2FB8376}"/>
              </a:ext>
            </a:extLst>
          </p:cNvPr>
          <p:cNvSpPr>
            <a:spLocks noGrp="1"/>
          </p:cNvSpPr>
          <p:nvPr>
            <p:ph type="title"/>
          </p:nvPr>
        </p:nvSpPr>
        <p:spPr>
          <a:xfrm>
            <a:off x="721774" y="-115503"/>
            <a:ext cx="10765710" cy="1339940"/>
          </a:xfrm>
        </p:spPr>
        <p:txBody>
          <a:bodyPr/>
          <a:lstStyle/>
          <a:p>
            <a:r>
              <a:rPr lang="en-US" b="1">
                <a:solidFill>
                  <a:schemeClr val="tx2"/>
                </a:solidFill>
                <a:cs typeface="Sabon Next LT"/>
              </a:rPr>
              <a:t>TOTAL SALES</a:t>
            </a:r>
          </a:p>
        </p:txBody>
      </p:sp>
      <p:pic>
        <p:nvPicPr>
          <p:cNvPr id="6" name="Picture 6" descr="Chart, bar chart&#10;&#10;Description automatically generated">
            <a:extLst>
              <a:ext uri="{FF2B5EF4-FFF2-40B4-BE49-F238E27FC236}">
                <a16:creationId xmlns:a16="http://schemas.microsoft.com/office/drawing/2014/main" id="{52AE10CD-1E77-4341-8FDC-CC78655BD67F}"/>
              </a:ext>
            </a:extLst>
          </p:cNvPr>
          <p:cNvPicPr>
            <a:picLocks noGrp="1" noChangeAspect="1"/>
          </p:cNvPicPr>
          <p:nvPr>
            <p:ph idx="1"/>
          </p:nvPr>
        </p:nvPicPr>
        <p:blipFill>
          <a:blip r:embed="rId2"/>
          <a:stretch>
            <a:fillRect/>
          </a:stretch>
        </p:blipFill>
        <p:spPr>
          <a:xfrm>
            <a:off x="796204" y="1040399"/>
            <a:ext cx="10265380" cy="5532603"/>
          </a:xfrm>
        </p:spPr>
      </p:pic>
    </p:spTree>
    <p:extLst>
      <p:ext uri="{BB962C8B-B14F-4D97-AF65-F5344CB8AC3E}">
        <p14:creationId xmlns:p14="http://schemas.microsoft.com/office/powerpoint/2010/main" val="3920373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C311A-154C-4523-88FB-A9B61F1C0DBF}"/>
              </a:ext>
            </a:extLst>
          </p:cNvPr>
          <p:cNvSpPr>
            <a:spLocks noGrp="1"/>
          </p:cNvSpPr>
          <p:nvPr>
            <p:ph type="title"/>
          </p:nvPr>
        </p:nvSpPr>
        <p:spPr>
          <a:xfrm>
            <a:off x="1180589" y="-316029"/>
            <a:ext cx="10895106" cy="1325563"/>
          </a:xfrm>
        </p:spPr>
        <p:txBody>
          <a:bodyPr/>
          <a:lstStyle/>
          <a:p>
            <a:r>
              <a:rPr lang="en-US" b="1">
                <a:solidFill>
                  <a:schemeClr val="tx2"/>
                </a:solidFill>
                <a:cs typeface="Sabon Next LT"/>
              </a:rPr>
              <a:t>PAYMENT METHOD ANALYSIS</a:t>
            </a:r>
          </a:p>
        </p:txBody>
      </p:sp>
      <p:pic>
        <p:nvPicPr>
          <p:cNvPr id="4" name="Picture 4" descr="Table&#10;&#10;Description automatically generated">
            <a:extLst>
              <a:ext uri="{FF2B5EF4-FFF2-40B4-BE49-F238E27FC236}">
                <a16:creationId xmlns:a16="http://schemas.microsoft.com/office/drawing/2014/main" id="{88E088C6-9382-4AA6-BCD3-B06BDFBCBC43}"/>
              </a:ext>
            </a:extLst>
          </p:cNvPr>
          <p:cNvPicPr>
            <a:picLocks noGrp="1" noChangeAspect="1"/>
          </p:cNvPicPr>
          <p:nvPr>
            <p:ph idx="1"/>
          </p:nvPr>
        </p:nvPicPr>
        <p:blipFill>
          <a:blip r:embed="rId2"/>
          <a:stretch>
            <a:fillRect/>
          </a:stretch>
        </p:blipFill>
        <p:spPr>
          <a:xfrm>
            <a:off x="6290336" y="952910"/>
            <a:ext cx="5901083" cy="4984499"/>
          </a:xfrm>
        </p:spPr>
      </p:pic>
      <p:pic>
        <p:nvPicPr>
          <p:cNvPr id="5" name="Picture 5" descr="Chart, bar chart&#10;&#10;Description automatically generated">
            <a:extLst>
              <a:ext uri="{FF2B5EF4-FFF2-40B4-BE49-F238E27FC236}">
                <a16:creationId xmlns:a16="http://schemas.microsoft.com/office/drawing/2014/main" id="{6879FA82-19A8-4E34-93F1-4976286F0899}"/>
              </a:ext>
            </a:extLst>
          </p:cNvPr>
          <p:cNvPicPr>
            <a:picLocks noChangeAspect="1"/>
          </p:cNvPicPr>
          <p:nvPr/>
        </p:nvPicPr>
        <p:blipFill>
          <a:blip r:embed="rId3"/>
          <a:stretch>
            <a:fillRect/>
          </a:stretch>
        </p:blipFill>
        <p:spPr>
          <a:xfrm>
            <a:off x="112295" y="948365"/>
            <a:ext cx="6165515" cy="4988007"/>
          </a:xfrm>
          <a:prstGeom prst="rect">
            <a:avLst/>
          </a:prstGeom>
        </p:spPr>
      </p:pic>
    </p:spTree>
    <p:extLst>
      <p:ext uri="{BB962C8B-B14F-4D97-AF65-F5344CB8AC3E}">
        <p14:creationId xmlns:p14="http://schemas.microsoft.com/office/powerpoint/2010/main" val="3893329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25">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3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395"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32B8419-C78F-44A9-B822-9C4576A8C1A2}"/>
              </a:ext>
            </a:extLst>
          </p:cNvPr>
          <p:cNvSpPr>
            <a:spLocks noGrp="1"/>
          </p:cNvSpPr>
          <p:nvPr>
            <p:ph type="title"/>
          </p:nvPr>
        </p:nvSpPr>
        <p:spPr>
          <a:xfrm>
            <a:off x="838200" y="744909"/>
            <a:ext cx="4785546" cy="3155419"/>
          </a:xfrm>
        </p:spPr>
        <p:txBody>
          <a:bodyPr vert="horz" lIns="91440" tIns="45720" rIns="91440" bIns="45720" rtlCol="0" anchor="b">
            <a:normAutofit/>
          </a:bodyPr>
          <a:lstStyle/>
          <a:p>
            <a:r>
              <a:rPr lang="en-US">
                <a:solidFill>
                  <a:srgbClr val="FFFFFF"/>
                </a:solidFill>
              </a:rPr>
              <a:t>CUSTOMER RANKING</a:t>
            </a:r>
          </a:p>
        </p:txBody>
      </p:sp>
      <p:grpSp>
        <p:nvGrpSpPr>
          <p:cNvPr id="32" name="Group 31">
            <a:extLst>
              <a:ext uri="{FF2B5EF4-FFF2-40B4-BE49-F238E27FC236}">
                <a16:creationId xmlns:a16="http://schemas.microsoft.com/office/drawing/2014/main" id="{BE79AECD-175A-4F8E-98CE-F42417E11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33" name="Picture 32">
              <a:extLst>
                <a:ext uri="{FF2B5EF4-FFF2-40B4-BE49-F238E27FC236}">
                  <a16:creationId xmlns:a16="http://schemas.microsoft.com/office/drawing/2014/main" id="{84486F97-4C7D-4D9F-9D44-D94D553A4B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4" name="Picture 33">
              <a:extLst>
                <a:ext uri="{FF2B5EF4-FFF2-40B4-BE49-F238E27FC236}">
                  <a16:creationId xmlns:a16="http://schemas.microsoft.com/office/drawing/2014/main" id="{34DFF9E9-1483-4F2A-AC73-917348B9AA4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4" name="Picture 4">
            <a:extLst>
              <a:ext uri="{FF2B5EF4-FFF2-40B4-BE49-F238E27FC236}">
                <a16:creationId xmlns:a16="http://schemas.microsoft.com/office/drawing/2014/main" id="{E5AD7A7A-8EA2-4305-9637-BC4B62DAB3E2}"/>
              </a:ext>
            </a:extLst>
          </p:cNvPr>
          <p:cNvPicPr>
            <a:picLocks noChangeAspect="1"/>
          </p:cNvPicPr>
          <p:nvPr/>
        </p:nvPicPr>
        <p:blipFill>
          <a:blip r:embed="rId4"/>
          <a:stretch>
            <a:fillRect/>
          </a:stretch>
        </p:blipFill>
        <p:spPr>
          <a:xfrm>
            <a:off x="6128854" y="7226"/>
            <a:ext cx="6055121" cy="6752030"/>
          </a:xfrm>
          <a:prstGeom prst="rect">
            <a:avLst/>
          </a:prstGeom>
        </p:spPr>
      </p:pic>
    </p:spTree>
    <p:extLst>
      <p:ext uri="{BB962C8B-B14F-4D97-AF65-F5344CB8AC3E}">
        <p14:creationId xmlns:p14="http://schemas.microsoft.com/office/powerpoint/2010/main" val="400478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6"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7" name="Rectangle 12">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14">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3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395"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48BA9CF-6EED-428A-905B-E7766900FA80}"/>
              </a:ext>
            </a:extLst>
          </p:cNvPr>
          <p:cNvSpPr>
            <a:spLocks noGrp="1"/>
          </p:cNvSpPr>
          <p:nvPr>
            <p:ph type="title"/>
          </p:nvPr>
        </p:nvSpPr>
        <p:spPr>
          <a:xfrm>
            <a:off x="838200" y="744909"/>
            <a:ext cx="4785546" cy="3155419"/>
          </a:xfrm>
        </p:spPr>
        <p:txBody>
          <a:bodyPr vert="horz" lIns="91440" tIns="45720" rIns="91440" bIns="45720" rtlCol="0" anchor="b">
            <a:normAutofit/>
          </a:bodyPr>
          <a:lstStyle/>
          <a:p>
            <a:pPr>
              <a:lnSpc>
                <a:spcPct val="90000"/>
              </a:lnSpc>
            </a:pPr>
            <a:r>
              <a:rPr lang="en-US">
                <a:solidFill>
                  <a:srgbClr val="FFFFFF"/>
                </a:solidFill>
              </a:rPr>
              <a:t>QUANTITY BOUGHT AND SALES ANALYSIS BY AGE SEGMENT</a:t>
            </a:r>
          </a:p>
        </p:txBody>
      </p:sp>
      <p:grpSp>
        <p:nvGrpSpPr>
          <p:cNvPr id="12" name="Group 18">
            <a:extLst>
              <a:ext uri="{FF2B5EF4-FFF2-40B4-BE49-F238E27FC236}">
                <a16:creationId xmlns:a16="http://schemas.microsoft.com/office/drawing/2014/main" id="{BE79AECD-175A-4F8E-98CE-F42417E11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0" name="Picture 19">
              <a:extLst>
                <a:ext uri="{FF2B5EF4-FFF2-40B4-BE49-F238E27FC236}">
                  <a16:creationId xmlns:a16="http://schemas.microsoft.com/office/drawing/2014/main" id="{84486F97-4C7D-4D9F-9D44-D94D553A4B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20">
              <a:extLst>
                <a:ext uri="{FF2B5EF4-FFF2-40B4-BE49-F238E27FC236}">
                  <a16:creationId xmlns:a16="http://schemas.microsoft.com/office/drawing/2014/main" id="{34DFF9E9-1483-4F2A-AC73-917348B9AA4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4" name="Picture 4" descr="Chart, bar chart&#10;&#10;Description automatically generated">
            <a:extLst>
              <a:ext uri="{FF2B5EF4-FFF2-40B4-BE49-F238E27FC236}">
                <a16:creationId xmlns:a16="http://schemas.microsoft.com/office/drawing/2014/main" id="{57E40E5C-195E-4030-9825-2B7E10012F71}"/>
              </a:ext>
            </a:extLst>
          </p:cNvPr>
          <p:cNvPicPr>
            <a:picLocks noGrp="1" noChangeAspect="1"/>
          </p:cNvPicPr>
          <p:nvPr>
            <p:ph idx="1"/>
          </p:nvPr>
        </p:nvPicPr>
        <p:blipFill>
          <a:blip r:embed="rId4"/>
          <a:stretch>
            <a:fillRect/>
          </a:stretch>
        </p:blipFill>
        <p:spPr>
          <a:xfrm>
            <a:off x="6133530" y="7226"/>
            <a:ext cx="6060148" cy="6867049"/>
          </a:xfrm>
          <a:prstGeom prst="rect">
            <a:avLst/>
          </a:prstGeom>
        </p:spPr>
      </p:pic>
    </p:spTree>
    <p:extLst>
      <p:ext uri="{BB962C8B-B14F-4D97-AF65-F5344CB8AC3E}">
        <p14:creationId xmlns:p14="http://schemas.microsoft.com/office/powerpoint/2010/main" val="4026259032"/>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5AE69C68590A8438E7A7333C8351AFB" ma:contentTypeVersion="2" ma:contentTypeDescription="Create a new document." ma:contentTypeScope="" ma:versionID="f07116338017c214f69451756df20b0f">
  <xsd:schema xmlns:xsd="http://www.w3.org/2001/XMLSchema" xmlns:xs="http://www.w3.org/2001/XMLSchema" xmlns:p="http://schemas.microsoft.com/office/2006/metadata/properties" xmlns:ns2="a7e6df9f-adf8-4967-b321-3e5685a1f246" targetNamespace="http://schemas.microsoft.com/office/2006/metadata/properties" ma:root="true" ma:fieldsID="4c5085d1c31c966b1eb7455d691803ac" ns2:_="">
    <xsd:import namespace="a7e6df9f-adf8-4967-b321-3e5685a1f24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e6df9f-adf8-4967-b321-3e5685a1f2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A36B8A-709C-49E1-B56D-0C7E8EAB1923}">
  <ds:schemaRefs>
    <ds:schemaRef ds:uri="http://schemas.microsoft.com/sharepoint/v3/contenttype/forms"/>
  </ds:schemaRefs>
</ds:datastoreItem>
</file>

<file path=customXml/itemProps2.xml><?xml version="1.0" encoding="utf-8"?>
<ds:datastoreItem xmlns:ds="http://schemas.openxmlformats.org/officeDocument/2006/customXml" ds:itemID="{9FF879C3-C636-4D3E-83FD-17170CD24B5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46FBF63-6B6A-4435-9DEA-30B76CD14BE3}">
  <ds:schemaRefs>
    <ds:schemaRef ds:uri="a7e6df9f-adf8-4967-b321-3e5685a1f2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555</Words>
  <Application>Microsoft Office PowerPoint</Application>
  <PresentationFormat>Widescreen</PresentationFormat>
  <Paragraphs>58</Paragraphs>
  <Slides>30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Amasis MT Pro Medium</vt:lpstr>
      <vt:lpstr>Arial</vt:lpstr>
      <vt:lpstr>Avenir Next LT Pro</vt:lpstr>
      <vt:lpstr>AvenirNext LT Pro Medium</vt:lpstr>
      <vt:lpstr>Calibri</vt:lpstr>
      <vt:lpstr>Sabon Next LT</vt:lpstr>
      <vt:lpstr>Sakkal Majalla</vt:lpstr>
      <vt:lpstr>DappledVTI</vt:lpstr>
      <vt:lpstr>BUSINESS ANALYSIS ON LEVELS PUB</vt:lpstr>
      <vt:lpstr>ABOUT</vt:lpstr>
      <vt:lpstr>Understanding the Business</vt:lpstr>
      <vt:lpstr>DESIGN APPROACH</vt:lpstr>
      <vt:lpstr>CUSTOMER ANALYSIS</vt:lpstr>
      <vt:lpstr>TOTAL SALES</vt:lpstr>
      <vt:lpstr>PAYMENT METHOD ANALYSIS</vt:lpstr>
      <vt:lpstr>CUSTOMER RANKING</vt:lpstr>
      <vt:lpstr>QUANTITY BOUGHT AND SALES ANALYSIS BY AGE SEGMENT</vt:lpstr>
      <vt:lpstr>MONTHLY VISIT ANALYSIS</vt:lpstr>
      <vt:lpstr>COUNT OF ITEMS ORDERED</vt:lpstr>
      <vt:lpstr>TREND OF SALES BASED ON JOINING MEMBERSHIP</vt:lpstr>
      <vt:lpstr>DASHBOARD 1</vt:lpstr>
      <vt:lpstr>DASHBOARD 2</vt:lpstr>
      <vt:lpstr>ORDER ANALYSIS</vt:lpstr>
      <vt:lpstr>ITEM ORDERED ANALYSIS</vt:lpstr>
      <vt:lpstr>WEEKDAY TREND ANALYSIS</vt:lpstr>
      <vt:lpstr>HOURLY TREND ANALYSIS </vt:lpstr>
      <vt:lpstr>MOST TRENDING CUSINES</vt:lpstr>
      <vt:lpstr>PRICE OF ITEM AND REVENUE GENERATED ANALYSIS</vt:lpstr>
      <vt:lpstr>PowerPoint Presentation</vt:lpstr>
      <vt:lpstr>PowerPoint Presentation</vt:lpstr>
      <vt:lpstr>PowerPoint Presentation</vt:lpstr>
      <vt:lpstr>BUYING PREFERENCES</vt:lpstr>
      <vt:lpstr>BUYING PREFERENCE</vt:lpstr>
      <vt:lpstr>STORY NARRATION</vt:lpstr>
      <vt:lpstr>ORDER ANALYSIS</vt:lpstr>
      <vt:lpstr>ACTIONABLE STRATEGIES</vt:lpstr>
      <vt:lpstr>STRATEGIES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Srikar Paidisetty</dc:creator>
  <cp:lastModifiedBy>Suryanarayanan R</cp:lastModifiedBy>
  <cp:revision>32</cp:revision>
  <dcterms:created xsi:type="dcterms:W3CDTF">2021-08-18T15:05:14Z</dcterms:created>
  <dcterms:modified xsi:type="dcterms:W3CDTF">2022-02-12T12:11:52Z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0x01010085AE69C68590A8438E7A7333C8351AFB</vt:lpwstr>
  </property>
</Properties>
</file>